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3"/>
  </p:sldMasterIdLst>
  <p:notesMasterIdLst>
    <p:notesMasterId r:id="rId5"/>
  </p:notesMasterIdLst>
  <p:sldIdLst>
    <p:sldId id="256" r:id="rId4"/>
  </p:sldIdLst>
  <p:sldSz cx="9601200" cy="12801600" type="A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941">
          <p15:clr>
            <a:srgbClr val="A4A3A4"/>
          </p15:clr>
        </p15:guide>
        <p15:guide id="2" pos="3069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xWYvp+EIrmQz8r4vFDQwANCUe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A98962-E251-05E4-CE3D-4258FB6135FD}" v="178" dt="2024-10-16T10:03:14.2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9" d="100"/>
          <a:sy n="69" d="100"/>
        </p:scale>
        <p:origin x="1314" y="-2202"/>
      </p:cViewPr>
      <p:guideLst>
        <p:guide orient="horz" pos="3941"/>
        <p:guide pos="30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Moore (GRO)" userId="S::smoore@groveprimaryschool.org::5f1fa289-3524-45b2-9928-252802ad9355" providerId="AD" clId="Web-{7EA98962-E251-05E4-CE3D-4258FB6135FD}"/>
    <pc:docChg chg="modSld">
      <pc:chgData name="Stephen Moore (GRO)" userId="S::smoore@groveprimaryschool.org::5f1fa289-3524-45b2-9928-252802ad9355" providerId="AD" clId="Web-{7EA98962-E251-05E4-CE3D-4258FB6135FD}" dt="2024-10-16T10:03:14.214" v="111"/>
      <pc:docMkLst>
        <pc:docMk/>
      </pc:docMkLst>
      <pc:sldChg chg="addSp delSp modSp">
        <pc:chgData name="Stephen Moore (GRO)" userId="S::smoore@groveprimaryschool.org::5f1fa289-3524-45b2-9928-252802ad9355" providerId="AD" clId="Web-{7EA98962-E251-05E4-CE3D-4258FB6135FD}" dt="2024-10-16T10:03:14.214" v="111"/>
        <pc:sldMkLst>
          <pc:docMk/>
          <pc:sldMk cId="0" sldId="256"/>
        </pc:sldMkLst>
        <pc:spChg chg="add mod">
          <ac:chgData name="Stephen Moore (GRO)" userId="S::smoore@groveprimaryschool.org::5f1fa289-3524-45b2-9928-252802ad9355" providerId="AD" clId="Web-{7EA98962-E251-05E4-CE3D-4258FB6135FD}" dt="2024-10-16T09:01:26.498" v="55" actId="20577"/>
          <ac:spMkLst>
            <pc:docMk/>
            <pc:sldMk cId="0" sldId="256"/>
            <ac:spMk id="2" creationId="{B1D92FF7-1DDB-89F3-4276-6930B6BB7C94}"/>
          </ac:spMkLst>
        </pc:spChg>
        <pc:spChg chg="add mod">
          <ac:chgData name="Stephen Moore (GRO)" userId="S::smoore@groveprimaryschool.org::5f1fa289-3524-45b2-9928-252802ad9355" providerId="AD" clId="Web-{7EA98962-E251-05E4-CE3D-4258FB6135FD}" dt="2024-10-16T09:53:02.639" v="78" actId="14100"/>
          <ac:spMkLst>
            <pc:docMk/>
            <pc:sldMk cId="0" sldId="256"/>
            <ac:spMk id="4" creationId="{DF2A56AB-7780-DEFD-2154-A5ED38203C1F}"/>
          </ac:spMkLst>
        </pc:spChg>
        <pc:spChg chg="add mod">
          <ac:chgData name="Stephen Moore (GRO)" userId="S::smoore@groveprimaryschool.org::5f1fa289-3524-45b2-9928-252802ad9355" providerId="AD" clId="Web-{7EA98962-E251-05E4-CE3D-4258FB6135FD}" dt="2024-10-16T09:57:49.770" v="95" actId="20577"/>
          <ac:spMkLst>
            <pc:docMk/>
            <pc:sldMk cId="0" sldId="256"/>
            <ac:spMk id="6" creationId="{78DA564A-BC1E-9098-C9D9-530DCC55AF96}"/>
          </ac:spMkLst>
        </pc:spChg>
        <pc:spChg chg="mod">
          <ac:chgData name="Stephen Moore (GRO)" userId="S::smoore@groveprimaryschool.org::5f1fa289-3524-45b2-9928-252802ad9355" providerId="AD" clId="Web-{7EA98962-E251-05E4-CE3D-4258FB6135FD}" dt="2024-10-16T09:52:20.903" v="71" actId="1076"/>
          <ac:spMkLst>
            <pc:docMk/>
            <pc:sldMk cId="0" sldId="256"/>
            <ac:spMk id="11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7EA98962-E251-05E4-CE3D-4258FB6135FD}" dt="2024-10-16T09:01:04.388" v="40" actId="20577"/>
          <ac:spMkLst>
            <pc:docMk/>
            <pc:sldMk cId="0" sldId="256"/>
            <ac:spMk id="13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7EA98962-E251-05E4-CE3D-4258FB6135FD}" dt="2024-10-16T10:01:58.244" v="102" actId="1076"/>
          <ac:spMkLst>
            <pc:docMk/>
            <pc:sldMk cId="0" sldId="256"/>
            <ac:spMk id="139" creationId="{00000000-0000-0000-0000-000000000000}"/>
          </ac:spMkLst>
        </pc:spChg>
        <pc:spChg chg="del">
          <ac:chgData name="Stephen Moore (GRO)" userId="S::smoore@groveprimaryschool.org::5f1fa289-3524-45b2-9928-252802ad9355" providerId="AD" clId="Web-{7EA98962-E251-05E4-CE3D-4258FB6135FD}" dt="2024-10-16T10:02:52.089" v="108"/>
          <ac:spMkLst>
            <pc:docMk/>
            <pc:sldMk cId="0" sldId="256"/>
            <ac:spMk id="151" creationId="{00000000-0000-0000-0000-000000000000}"/>
          </ac:spMkLst>
        </pc:spChg>
        <pc:spChg chg="del">
          <ac:chgData name="Stephen Moore (GRO)" userId="S::smoore@groveprimaryschool.org::5f1fa289-3524-45b2-9928-252802ad9355" providerId="AD" clId="Web-{7EA98962-E251-05E4-CE3D-4258FB6135FD}" dt="2024-10-16T10:03:11.933" v="110"/>
          <ac:spMkLst>
            <pc:docMk/>
            <pc:sldMk cId="0" sldId="256"/>
            <ac:spMk id="16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7EA98962-E251-05E4-CE3D-4258FB6135FD}" dt="2024-10-16T09:51:35.559" v="69" actId="20577"/>
          <ac:spMkLst>
            <pc:docMk/>
            <pc:sldMk cId="0" sldId="256"/>
            <ac:spMk id="16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7EA98962-E251-05E4-CE3D-4258FB6135FD}" dt="2024-10-16T09:53:26.874" v="81" actId="1076"/>
          <ac:spMkLst>
            <pc:docMk/>
            <pc:sldMk cId="0" sldId="256"/>
            <ac:spMk id="17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7EA98962-E251-05E4-CE3D-4258FB6135FD}" dt="2024-10-16T08:51:14.732" v="21" actId="1076"/>
          <ac:spMkLst>
            <pc:docMk/>
            <pc:sldMk cId="0" sldId="256"/>
            <ac:spMk id="179" creationId="{00000000-0000-0000-0000-000000000000}"/>
          </ac:spMkLst>
        </pc:spChg>
        <pc:spChg chg="del">
          <ac:chgData name="Stephen Moore (GRO)" userId="S::smoore@groveprimaryschool.org::5f1fa289-3524-45b2-9928-252802ad9355" providerId="AD" clId="Web-{7EA98962-E251-05E4-CE3D-4258FB6135FD}" dt="2024-10-16T10:02:37.510" v="106"/>
          <ac:spMkLst>
            <pc:docMk/>
            <pc:sldMk cId="0" sldId="256"/>
            <ac:spMk id="196" creationId="{00000000-0000-0000-0000-000000000000}"/>
          </ac:spMkLst>
        </pc:spChg>
        <pc:picChg chg="add mod">
          <ac:chgData name="Stephen Moore (GRO)" userId="S::smoore@groveprimaryschool.org::5f1fa289-3524-45b2-9928-252802ad9355" providerId="AD" clId="Web-{7EA98962-E251-05E4-CE3D-4258FB6135FD}" dt="2024-10-16T09:58:34.724" v="100" actId="1076"/>
          <ac:picMkLst>
            <pc:docMk/>
            <pc:sldMk cId="0" sldId="256"/>
            <ac:picMk id="8" creationId="{C999EBE5-75F2-FE93-8EE3-49DC4772964D}"/>
          </ac:picMkLst>
        </pc:picChg>
        <pc:picChg chg="del">
          <ac:chgData name="Stephen Moore (GRO)" userId="S::smoore@groveprimaryschool.org::5f1fa289-3524-45b2-9928-252802ad9355" providerId="AD" clId="Web-{7EA98962-E251-05E4-CE3D-4258FB6135FD}" dt="2024-10-16T09:03:48.142" v="65"/>
          <ac:picMkLst>
            <pc:docMk/>
            <pc:sldMk cId="0" sldId="256"/>
            <ac:picMk id="173" creationId="{00000000-0000-0000-0000-000000000000}"/>
          </ac:picMkLst>
        </pc:picChg>
        <pc:picChg chg="del">
          <ac:chgData name="Stephen Moore (GRO)" userId="S::smoore@groveprimaryschool.org::5f1fa289-3524-45b2-9928-252802ad9355" providerId="AD" clId="Web-{7EA98962-E251-05E4-CE3D-4258FB6135FD}" dt="2024-10-16T09:03:56.017" v="66"/>
          <ac:picMkLst>
            <pc:docMk/>
            <pc:sldMk cId="0" sldId="256"/>
            <ac:picMk id="174" creationId="{00000000-0000-0000-0000-000000000000}"/>
          </ac:picMkLst>
        </pc:picChg>
        <pc:picChg chg="del">
          <ac:chgData name="Stephen Moore (GRO)" userId="S::smoore@groveprimaryschool.org::5f1fa289-3524-45b2-9928-252802ad9355" providerId="AD" clId="Web-{7EA98962-E251-05E4-CE3D-4258FB6135FD}" dt="2024-10-16T09:03:31.532" v="60"/>
          <ac:picMkLst>
            <pc:docMk/>
            <pc:sldMk cId="0" sldId="256"/>
            <ac:picMk id="175" creationId="{00000000-0000-0000-0000-000000000000}"/>
          </ac:picMkLst>
        </pc:picChg>
        <pc:picChg chg="del">
          <ac:chgData name="Stephen Moore (GRO)" userId="S::smoore@groveprimaryschool.org::5f1fa289-3524-45b2-9928-252802ad9355" providerId="AD" clId="Web-{7EA98962-E251-05E4-CE3D-4258FB6135FD}" dt="2024-10-16T09:00:30.824" v="22"/>
          <ac:picMkLst>
            <pc:docMk/>
            <pc:sldMk cId="0" sldId="256"/>
            <ac:picMk id="176" creationId="{00000000-0000-0000-0000-000000000000}"/>
          </ac:picMkLst>
        </pc:picChg>
        <pc:picChg chg="del">
          <ac:chgData name="Stephen Moore (GRO)" userId="S::smoore@groveprimaryschool.org::5f1fa289-3524-45b2-9928-252802ad9355" providerId="AD" clId="Web-{7EA98962-E251-05E4-CE3D-4258FB6135FD}" dt="2024-10-16T09:03:42.533" v="63"/>
          <ac:picMkLst>
            <pc:docMk/>
            <pc:sldMk cId="0" sldId="256"/>
            <ac:picMk id="181" creationId="{00000000-0000-0000-0000-000000000000}"/>
          </ac:picMkLst>
        </pc:picChg>
        <pc:picChg chg="del">
          <ac:chgData name="Stephen Moore (GRO)" userId="S::smoore@groveprimaryschool.org::5f1fa289-3524-45b2-9928-252802ad9355" providerId="AD" clId="Web-{7EA98962-E251-05E4-CE3D-4258FB6135FD}" dt="2024-10-16T09:03:33.611" v="61"/>
          <ac:picMkLst>
            <pc:docMk/>
            <pc:sldMk cId="0" sldId="256"/>
            <ac:picMk id="182" creationId="{00000000-0000-0000-0000-000000000000}"/>
          </ac:picMkLst>
        </pc:picChg>
        <pc:picChg chg="del">
          <ac:chgData name="Stephen Moore (GRO)" userId="S::smoore@groveprimaryschool.org::5f1fa289-3524-45b2-9928-252802ad9355" providerId="AD" clId="Web-{7EA98962-E251-05E4-CE3D-4258FB6135FD}" dt="2024-10-16T08:50:54.716" v="2"/>
          <ac:picMkLst>
            <pc:docMk/>
            <pc:sldMk cId="0" sldId="256"/>
            <ac:picMk id="183" creationId="{00000000-0000-0000-0000-000000000000}"/>
          </ac:picMkLst>
        </pc:picChg>
        <pc:picChg chg="del">
          <ac:chgData name="Stephen Moore (GRO)" userId="S::smoore@groveprimaryschool.org::5f1fa289-3524-45b2-9928-252802ad9355" providerId="AD" clId="Web-{7EA98962-E251-05E4-CE3D-4258FB6135FD}" dt="2024-10-16T09:03:36.079" v="62"/>
          <ac:picMkLst>
            <pc:docMk/>
            <pc:sldMk cId="0" sldId="256"/>
            <ac:picMk id="184" creationId="{00000000-0000-0000-0000-000000000000}"/>
          </ac:picMkLst>
        </pc:picChg>
        <pc:picChg chg="mod">
          <ac:chgData name="Stephen Moore (GRO)" userId="S::smoore@groveprimaryschool.org::5f1fa289-3524-45b2-9928-252802ad9355" providerId="AD" clId="Web-{7EA98962-E251-05E4-CE3D-4258FB6135FD}" dt="2024-10-16T10:01:53.462" v="101" actId="1076"/>
          <ac:picMkLst>
            <pc:docMk/>
            <pc:sldMk cId="0" sldId="256"/>
            <ac:picMk id="187" creationId="{00000000-0000-0000-0000-000000000000}"/>
          </ac:picMkLst>
        </pc:picChg>
        <pc:picChg chg="del">
          <ac:chgData name="Stephen Moore (GRO)" userId="S::smoore@groveprimaryschool.org::5f1fa289-3524-45b2-9928-252802ad9355" providerId="AD" clId="Web-{7EA98962-E251-05E4-CE3D-4258FB6135FD}" dt="2024-10-16T10:02:48.620" v="107"/>
          <ac:picMkLst>
            <pc:docMk/>
            <pc:sldMk cId="0" sldId="256"/>
            <ac:picMk id="189" creationId="{00000000-0000-0000-0000-000000000000}"/>
          </ac:picMkLst>
        </pc:picChg>
        <pc:picChg chg="del">
          <ac:chgData name="Stephen Moore (GRO)" userId="S::smoore@groveprimaryschool.org::5f1fa289-3524-45b2-9928-252802ad9355" providerId="AD" clId="Web-{7EA98962-E251-05E4-CE3D-4258FB6135FD}" dt="2024-10-16T09:03:47.580" v="64"/>
          <ac:picMkLst>
            <pc:docMk/>
            <pc:sldMk cId="0" sldId="256"/>
            <ac:picMk id="190" creationId="{00000000-0000-0000-0000-000000000000}"/>
          </ac:picMkLst>
        </pc:picChg>
        <pc:cxnChg chg="add mod">
          <ac:chgData name="Stephen Moore (GRO)" userId="S::smoore@groveprimaryschool.org::5f1fa289-3524-45b2-9928-252802ad9355" providerId="AD" clId="Web-{7EA98962-E251-05E4-CE3D-4258FB6135FD}" dt="2024-10-16T09:01:44.170" v="59" actId="1076"/>
          <ac:cxnSpMkLst>
            <pc:docMk/>
            <pc:sldMk cId="0" sldId="256"/>
            <ac:cxnSpMk id="3" creationId="{BDDEDF05-022E-AB6A-BDC8-D694D9A2F3A5}"/>
          </ac:cxnSpMkLst>
        </pc:cxnChg>
        <pc:cxnChg chg="add mod">
          <ac:chgData name="Stephen Moore (GRO)" userId="S::smoore@groveprimaryschool.org::5f1fa289-3524-45b2-9928-252802ad9355" providerId="AD" clId="Web-{7EA98962-E251-05E4-CE3D-4258FB6135FD}" dt="2024-10-16T09:53:17.123" v="80" actId="1076"/>
          <ac:cxnSpMkLst>
            <pc:docMk/>
            <pc:sldMk cId="0" sldId="256"/>
            <ac:cxnSpMk id="5" creationId="{C5000851-5598-C743-F099-0880255FCC71}"/>
          </ac:cxnSpMkLst>
        </pc:cxnChg>
        <pc:cxnChg chg="add mod">
          <ac:chgData name="Stephen Moore (GRO)" userId="S::smoore@groveprimaryschool.org::5f1fa289-3524-45b2-9928-252802ad9355" providerId="AD" clId="Web-{7EA98962-E251-05E4-CE3D-4258FB6135FD}" dt="2024-10-16T09:57:42.613" v="89" actId="14100"/>
          <ac:cxnSpMkLst>
            <pc:docMk/>
            <pc:sldMk cId="0" sldId="256"/>
            <ac:cxnSpMk id="7" creationId="{38EBD09B-C2F7-5DD2-3CF4-3677FE4E1543}"/>
          </ac:cxnSpMkLst>
        </pc:cxnChg>
        <pc:cxnChg chg="mod">
          <ac:chgData name="Stephen Moore (GRO)" userId="S::smoore@groveprimaryschool.org::5f1fa289-3524-45b2-9928-252802ad9355" providerId="AD" clId="Web-{7EA98962-E251-05E4-CE3D-4258FB6135FD}" dt="2024-10-16T09:52:20.903" v="71" actId="1076"/>
          <ac:cxnSpMkLst>
            <pc:docMk/>
            <pc:sldMk cId="0" sldId="256"/>
            <ac:cxnSpMk id="132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7EA98962-E251-05E4-CE3D-4258FB6135FD}" dt="2024-10-16T10:02:12.650" v="104" actId="14100"/>
          <ac:cxnSpMkLst>
            <pc:docMk/>
            <pc:sldMk cId="0" sldId="256"/>
            <ac:cxnSpMk id="141" creationId="{00000000-0000-0000-0000-000000000000}"/>
          </ac:cxnSpMkLst>
        </pc:cxnChg>
        <pc:cxnChg chg="del">
          <ac:chgData name="Stephen Moore (GRO)" userId="S::smoore@groveprimaryschool.org::5f1fa289-3524-45b2-9928-252802ad9355" providerId="AD" clId="Web-{7EA98962-E251-05E4-CE3D-4258FB6135FD}" dt="2024-10-16T10:02:54.432" v="109"/>
          <ac:cxnSpMkLst>
            <pc:docMk/>
            <pc:sldMk cId="0" sldId="256"/>
            <ac:cxnSpMk id="147" creationId="{00000000-0000-0000-0000-000000000000}"/>
          </ac:cxnSpMkLst>
        </pc:cxnChg>
        <pc:cxnChg chg="del">
          <ac:chgData name="Stephen Moore (GRO)" userId="S::smoore@groveprimaryschool.org::5f1fa289-3524-45b2-9928-252802ad9355" providerId="AD" clId="Web-{7EA98962-E251-05E4-CE3D-4258FB6135FD}" dt="2024-10-16T10:03:14.214" v="111"/>
          <ac:cxnSpMkLst>
            <pc:docMk/>
            <pc:sldMk cId="0" sldId="256"/>
            <ac:cxnSpMk id="157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7EA98962-E251-05E4-CE3D-4258FB6135FD}" dt="2024-10-16T09:53:32.171" v="82" actId="14100"/>
          <ac:cxnSpMkLst>
            <pc:docMk/>
            <pc:sldMk cId="0" sldId="256"/>
            <ac:cxnSpMk id="172" creationId="{00000000-0000-0000-0000-000000000000}"/>
          </ac:cxnSpMkLst>
        </pc:cxnChg>
        <pc:cxnChg chg="del">
          <ac:chgData name="Stephen Moore (GRO)" userId="S::smoore@groveprimaryschool.org::5f1fa289-3524-45b2-9928-252802ad9355" providerId="AD" clId="Web-{7EA98962-E251-05E4-CE3D-4258FB6135FD}" dt="2024-10-16T10:02:35.807" v="105"/>
          <ac:cxnSpMkLst>
            <pc:docMk/>
            <pc:sldMk cId="0" sldId="256"/>
            <ac:cxnSpMk id="197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/>
            </a:lvl1pPr>
            <a:lvl2pPr lvl="1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lvl="2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/>
            </a:lvl3pPr>
            <a:lvl4pPr lvl="3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4pPr>
            <a:lvl5pPr lvl="4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5pPr>
            <a:lvl6pPr lvl="5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6pPr>
            <a:lvl7pPr lvl="6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7pPr>
            <a:lvl8pPr lvl="7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8pPr>
            <a:lvl9pPr lvl="8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739352" y="3328565"/>
            <a:ext cx="8122498" cy="8281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481606" y="5070820"/>
            <a:ext cx="10848764" cy="2070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718919" y="3060568"/>
            <a:ext cx="10848764" cy="6090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890"/>
              <a:buNone/>
              <a:defRPr sz="189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4860608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661334" y="4676140"/>
            <a:ext cx="4061757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4860608" y="3138171"/>
            <a:ext cx="4081761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4860608" y="4676140"/>
            <a:ext cx="4081761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4196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Char char="•"/>
              <a:defRPr sz="3359"/>
            </a:lvl1pPr>
            <a:lvl2pPr marL="914400" lvl="1" indent="-41529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940"/>
              <a:buChar char="•"/>
              <a:defRPr sz="2940"/>
            </a:lvl2pPr>
            <a:lvl3pPr marL="1371600" lvl="2" indent="-388619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Char char="•"/>
              <a:defRPr sz="2520"/>
            </a:lvl3pPr>
            <a:lvl4pPr marL="1828800" lvl="3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4pPr>
            <a:lvl5pPr marL="2286000" lvl="4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5pPr>
            <a:lvl6pPr marL="2743200" lvl="5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marL="3200400" lvl="6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marL="3657600" lvl="7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marL="4114800" lvl="8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20"/>
              <a:buFont typeface="Calibri"/>
              <a:buNone/>
              <a:defRPr sz="46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5290" algn="l" rtl="0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940"/>
              <a:buFont typeface="Arial"/>
              <a:buChar char="•"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8619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1950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 rot="-5400000">
            <a:off x="1542232" y="1648164"/>
            <a:ext cx="370335" cy="519239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 rot="-5400000">
            <a:off x="694964" y="8968315"/>
            <a:ext cx="2717942" cy="214394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2073712" y="8668371"/>
            <a:ext cx="5842000" cy="6223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 rot="5400000" flipH="1">
            <a:off x="6460145" y="6733807"/>
            <a:ext cx="2890800" cy="222570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2008937" y="6387894"/>
            <a:ext cx="5929312" cy="616256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 rot="-5400000">
            <a:off x="702648" y="4547474"/>
            <a:ext cx="2705296" cy="2207611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2071239" y="4306439"/>
            <a:ext cx="5961062" cy="628650"/>
          </a:xfrm>
          <a:custGeom>
            <a:avLst/>
            <a:gdLst/>
            <a:ahLst/>
            <a:cxnLst/>
            <a:rect l="l" t="t" r="r" b="b"/>
            <a:pathLst>
              <a:path w="5909338" h="652772" extrusionOk="0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rot="5400000" flipH="1">
            <a:off x="6347836" y="2358181"/>
            <a:ext cx="2871840" cy="2307416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467780" y="2082006"/>
            <a:ext cx="6340766" cy="650875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2065732" y="10790119"/>
            <a:ext cx="5842000" cy="6223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p1"/>
          <p:cNvCxnSpPr>
            <a:endCxn id="95" idx="2"/>
          </p:cNvCxnSpPr>
          <p:nvPr/>
        </p:nvCxnSpPr>
        <p:spPr>
          <a:xfrm>
            <a:off x="1910071" y="4556806"/>
            <a:ext cx="6153300" cy="26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96" name="Google Shape;96;p1"/>
          <p:cNvSpPr/>
          <p:nvPr/>
        </p:nvSpPr>
        <p:spPr>
          <a:xfrm>
            <a:off x="-13775" y="12283379"/>
            <a:ext cx="9614975" cy="427450"/>
          </a:xfrm>
          <a:prstGeom prst="rect">
            <a:avLst/>
          </a:prstGeom>
          <a:solidFill>
            <a:srgbClr val="FE9999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 descr="Image result for ferryhill business and enterprise college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5567" y="41035"/>
            <a:ext cx="4093941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YEAR 7 ENGLISH </a:t>
            </a:r>
            <a:endParaRPr/>
          </a:p>
        </p:txBody>
      </p:sp>
      <p:cxnSp>
        <p:nvCxnSpPr>
          <p:cNvPr id="99" name="Google Shape;99;p1"/>
          <p:cNvCxnSpPr/>
          <p:nvPr/>
        </p:nvCxnSpPr>
        <p:spPr>
          <a:xfrm rot="10800000" flipH="1">
            <a:off x="1957356" y="2370496"/>
            <a:ext cx="6063528" cy="31116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0" name="Google Shape;100;p1"/>
          <p:cNvCxnSpPr/>
          <p:nvPr/>
        </p:nvCxnSpPr>
        <p:spPr>
          <a:xfrm>
            <a:off x="2171264" y="11105235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1" name="Google Shape;101;p1"/>
          <p:cNvCxnSpPr/>
          <p:nvPr/>
        </p:nvCxnSpPr>
        <p:spPr>
          <a:xfrm>
            <a:off x="1767882" y="6660578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2" name="Google Shape;102;p1"/>
          <p:cNvCxnSpPr/>
          <p:nvPr/>
        </p:nvCxnSpPr>
        <p:spPr>
          <a:xfrm>
            <a:off x="1830969" y="8927332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grpSp>
        <p:nvGrpSpPr>
          <p:cNvPr id="103" name="Google Shape;103;p1"/>
          <p:cNvGrpSpPr/>
          <p:nvPr/>
        </p:nvGrpSpPr>
        <p:grpSpPr>
          <a:xfrm>
            <a:off x="7279073" y="10490852"/>
            <a:ext cx="1221188" cy="1241391"/>
            <a:chOff x="7279073" y="10490852"/>
            <a:chExt cx="1221188" cy="1241391"/>
          </a:xfrm>
        </p:grpSpPr>
        <p:sp>
          <p:nvSpPr>
            <p:cNvPr id="104" name="Google Shape;104;p1"/>
            <p:cNvSpPr/>
            <p:nvPr/>
          </p:nvSpPr>
          <p:spPr>
            <a:xfrm>
              <a:off x="7285281" y="10490852"/>
              <a:ext cx="1214980" cy="124139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7466026" y="10691378"/>
              <a:ext cx="841075" cy="85935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"/>
            <p:cNvSpPr txBox="1"/>
            <p:nvPr/>
          </p:nvSpPr>
          <p:spPr>
            <a:xfrm>
              <a:off x="7279073" y="10951780"/>
              <a:ext cx="1214979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1</a:t>
              </a:r>
              <a:endParaRPr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7" name="Google Shape;107;p1"/>
          <p:cNvSpPr/>
          <p:nvPr/>
        </p:nvSpPr>
        <p:spPr>
          <a:xfrm flipH="1">
            <a:off x="1271500" y="4537998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/>
          <p:nvPr/>
        </p:nvSpPr>
        <p:spPr>
          <a:xfrm flipH="1">
            <a:off x="1271500" y="8935701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>
            <a:off x="7319257" y="669022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7228634" y="237466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6253381" y="11879775"/>
            <a:ext cx="1863096" cy="27695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World Mental Health Day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1" name="Google Shape;111;p1"/>
          <p:cNvGrpSpPr/>
          <p:nvPr/>
        </p:nvGrpSpPr>
        <p:grpSpPr>
          <a:xfrm>
            <a:off x="7998300" y="7834890"/>
            <a:ext cx="1214980" cy="1234099"/>
            <a:chOff x="1212628" y="4031237"/>
            <a:chExt cx="1214980" cy="1304869"/>
          </a:xfrm>
        </p:grpSpPr>
        <p:sp>
          <p:nvSpPr>
            <p:cNvPr id="112" name="Google Shape;112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1</a:t>
              </a:r>
              <a:endParaRPr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" name="Google Shape;115;p1"/>
          <p:cNvGrpSpPr/>
          <p:nvPr/>
        </p:nvGrpSpPr>
        <p:grpSpPr>
          <a:xfrm>
            <a:off x="660560" y="10235567"/>
            <a:ext cx="1214980" cy="1234099"/>
            <a:chOff x="1212628" y="4031237"/>
            <a:chExt cx="1214980" cy="1304869"/>
          </a:xfrm>
        </p:grpSpPr>
        <p:sp>
          <p:nvSpPr>
            <p:cNvPr id="116" name="Google Shape;116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2</a:t>
              </a:r>
              <a:endParaRPr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9" name="Google Shape;119;p1"/>
          <p:cNvGrpSpPr/>
          <p:nvPr/>
        </p:nvGrpSpPr>
        <p:grpSpPr>
          <a:xfrm>
            <a:off x="3880749" y="6232262"/>
            <a:ext cx="1214980" cy="1234099"/>
            <a:chOff x="1212628" y="4031237"/>
            <a:chExt cx="1214980" cy="1304869"/>
          </a:xfrm>
        </p:grpSpPr>
        <p:sp>
          <p:nvSpPr>
            <p:cNvPr id="120" name="Google Shape;120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2</a:t>
              </a:r>
              <a:endParaRPr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" name="Google Shape;123;p1"/>
          <p:cNvGrpSpPr/>
          <p:nvPr/>
        </p:nvGrpSpPr>
        <p:grpSpPr>
          <a:xfrm>
            <a:off x="3681418" y="4011991"/>
            <a:ext cx="1214980" cy="1234099"/>
            <a:chOff x="1212628" y="4031237"/>
            <a:chExt cx="1214980" cy="1304869"/>
          </a:xfrm>
        </p:grpSpPr>
        <p:sp>
          <p:nvSpPr>
            <p:cNvPr id="124" name="Google Shape;124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1</a:t>
              </a:r>
              <a:endParaRPr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Google Shape;127;p1"/>
          <p:cNvGrpSpPr/>
          <p:nvPr/>
        </p:nvGrpSpPr>
        <p:grpSpPr>
          <a:xfrm>
            <a:off x="7962321" y="3083414"/>
            <a:ext cx="1214980" cy="1234099"/>
            <a:chOff x="1212628" y="4031237"/>
            <a:chExt cx="1214980" cy="1304869"/>
          </a:xfrm>
        </p:grpSpPr>
        <p:sp>
          <p:nvSpPr>
            <p:cNvPr id="128" name="Google Shape;128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2</a:t>
              </a:r>
              <a:endParaRPr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31" name="Google Shape;131;p1"/>
          <p:cNvCxnSpPr/>
          <p:nvPr/>
        </p:nvCxnSpPr>
        <p:spPr>
          <a:xfrm>
            <a:off x="4894688" y="10535439"/>
            <a:ext cx="0" cy="54691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2" name="Google Shape;132;p1"/>
          <p:cNvCxnSpPr>
            <a:stCxn id="110" idx="0"/>
          </p:cNvCxnSpPr>
          <p:nvPr/>
        </p:nvCxnSpPr>
        <p:spPr>
          <a:xfrm flipH="1" flipV="1">
            <a:off x="7080728" y="11346508"/>
            <a:ext cx="104201" cy="533267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3" name="Google Shape;133;p1"/>
          <p:cNvCxnSpPr/>
          <p:nvPr/>
        </p:nvCxnSpPr>
        <p:spPr>
          <a:xfrm rot="10800000">
            <a:off x="3859826" y="11128893"/>
            <a:ext cx="0" cy="452031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4" name="Google Shape;134;p1"/>
          <p:cNvSpPr txBox="1"/>
          <p:nvPr/>
        </p:nvSpPr>
        <p:spPr>
          <a:xfrm>
            <a:off x="3220188" y="11592313"/>
            <a:ext cx="1480400" cy="27695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Christian Visitor</a:t>
            </a:r>
          </a:p>
        </p:txBody>
      </p:sp>
      <p:sp>
        <p:nvSpPr>
          <p:cNvPr id="135" name="Google Shape;135;p1"/>
          <p:cNvSpPr txBox="1"/>
          <p:nvPr/>
        </p:nvSpPr>
        <p:spPr>
          <a:xfrm>
            <a:off x="4523051" y="10258440"/>
            <a:ext cx="1297068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Harvest Festival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"/>
          <p:cNvSpPr txBox="1"/>
          <p:nvPr/>
        </p:nvSpPr>
        <p:spPr>
          <a:xfrm>
            <a:off x="2674754" y="7799197"/>
            <a:ext cx="1493527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Children in Need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"/>
          <p:cNvSpPr txBox="1"/>
          <p:nvPr/>
        </p:nvSpPr>
        <p:spPr>
          <a:xfrm>
            <a:off x="161286" y="8349139"/>
            <a:ext cx="1147041" cy="461665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Silly Sock Day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Anti-bullying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"/>
          <p:cNvSpPr txBox="1"/>
          <p:nvPr/>
        </p:nvSpPr>
        <p:spPr>
          <a:xfrm>
            <a:off x="3006578" y="9443918"/>
            <a:ext cx="1293290" cy="27695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Bed Time Stories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"/>
          <p:cNvSpPr txBox="1"/>
          <p:nvPr/>
        </p:nvSpPr>
        <p:spPr>
          <a:xfrm>
            <a:off x="1967933" y="9775331"/>
            <a:ext cx="1416844" cy="275148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Halloween Disco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0" name="Google Shape;140;p1"/>
          <p:cNvCxnSpPr>
            <a:stCxn id="137" idx="2"/>
          </p:cNvCxnSpPr>
          <p:nvPr/>
        </p:nvCxnSpPr>
        <p:spPr>
          <a:xfrm>
            <a:off x="734806" y="8810804"/>
            <a:ext cx="522600" cy="717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1" name="Google Shape;141;p1"/>
          <p:cNvCxnSpPr/>
          <p:nvPr/>
        </p:nvCxnSpPr>
        <p:spPr>
          <a:xfrm flipH="1">
            <a:off x="2145651" y="10040158"/>
            <a:ext cx="34355" cy="797889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2" name="Google Shape;142;p1"/>
          <p:cNvCxnSpPr/>
          <p:nvPr/>
        </p:nvCxnSpPr>
        <p:spPr>
          <a:xfrm flipH="1">
            <a:off x="3421629" y="8094940"/>
            <a:ext cx="21846" cy="85633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3" name="Google Shape;143;p1"/>
          <p:cNvCxnSpPr/>
          <p:nvPr/>
        </p:nvCxnSpPr>
        <p:spPr>
          <a:xfrm rot="10800000">
            <a:off x="3688699" y="9068989"/>
            <a:ext cx="0" cy="42510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4" name="Google Shape;144;p1"/>
          <p:cNvCxnSpPr/>
          <p:nvPr/>
        </p:nvCxnSpPr>
        <p:spPr>
          <a:xfrm>
            <a:off x="7364610" y="8409798"/>
            <a:ext cx="0" cy="525903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5" name="Google Shape;145;p1"/>
          <p:cNvSpPr txBox="1"/>
          <p:nvPr/>
        </p:nvSpPr>
        <p:spPr>
          <a:xfrm>
            <a:off x="6816150" y="8137887"/>
            <a:ext cx="1125648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Elf Day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6" name="Google Shape;146;p1"/>
          <p:cNvCxnSpPr/>
          <p:nvPr/>
        </p:nvCxnSpPr>
        <p:spPr>
          <a:xfrm flipH="1">
            <a:off x="8133156" y="6233984"/>
            <a:ext cx="518446" cy="448217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8" name="Google Shape;148;p1"/>
          <p:cNvCxnSpPr/>
          <p:nvPr/>
        </p:nvCxnSpPr>
        <p:spPr>
          <a:xfrm>
            <a:off x="2545546" y="6086673"/>
            <a:ext cx="0" cy="542123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9" name="Google Shape;149;p1"/>
          <p:cNvSpPr txBox="1"/>
          <p:nvPr/>
        </p:nvSpPr>
        <p:spPr>
          <a:xfrm>
            <a:off x="2008937" y="5797513"/>
            <a:ext cx="1448855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Book Day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"/>
          <p:cNvSpPr txBox="1"/>
          <p:nvPr/>
        </p:nvSpPr>
        <p:spPr>
          <a:xfrm>
            <a:off x="7673546" y="5948174"/>
            <a:ext cx="1765060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Rockstar Day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"/>
          <p:cNvSpPr txBox="1"/>
          <p:nvPr/>
        </p:nvSpPr>
        <p:spPr>
          <a:xfrm>
            <a:off x="141542" y="3761739"/>
            <a:ext cx="1912666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Silly Science Day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3" name="Google Shape;153;p1"/>
          <p:cNvCxnSpPr>
            <a:stCxn id="154" idx="2"/>
          </p:cNvCxnSpPr>
          <p:nvPr/>
        </p:nvCxnSpPr>
        <p:spPr>
          <a:xfrm flipH="1">
            <a:off x="5502946" y="1745443"/>
            <a:ext cx="158400" cy="586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5" name="Google Shape;155;p1"/>
          <p:cNvCxnSpPr>
            <a:stCxn id="156" idx="0"/>
          </p:cNvCxnSpPr>
          <p:nvPr/>
        </p:nvCxnSpPr>
        <p:spPr>
          <a:xfrm rot="10800000" flipH="1">
            <a:off x="6868808" y="2377705"/>
            <a:ext cx="452400" cy="695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8" name="Google Shape;158;p1"/>
          <p:cNvCxnSpPr>
            <a:stCxn id="159" idx="3"/>
          </p:cNvCxnSpPr>
          <p:nvPr/>
        </p:nvCxnSpPr>
        <p:spPr>
          <a:xfrm>
            <a:off x="1712619" y="1726808"/>
            <a:ext cx="8700" cy="674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59" name="Google Shape;159;p1"/>
          <p:cNvSpPr/>
          <p:nvPr/>
        </p:nvSpPr>
        <p:spPr>
          <a:xfrm>
            <a:off x="1191463" y="1192995"/>
            <a:ext cx="1030013" cy="533813"/>
          </a:xfrm>
          <a:prstGeom prst="triangle">
            <a:avLst>
              <a:gd name="adj" fmla="val 50597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"/>
          <p:cNvSpPr txBox="1"/>
          <p:nvPr/>
        </p:nvSpPr>
        <p:spPr>
          <a:xfrm>
            <a:off x="4909885" y="1468444"/>
            <a:ext cx="1502922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 Light Festival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"/>
          <p:cNvSpPr txBox="1"/>
          <p:nvPr/>
        </p:nvSpPr>
        <p:spPr>
          <a:xfrm>
            <a:off x="6076843" y="3073405"/>
            <a:ext cx="1583930" cy="461665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Sports for Sports Event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1" name="Google Shape;161;p1"/>
          <p:cNvCxnSpPr/>
          <p:nvPr/>
        </p:nvCxnSpPr>
        <p:spPr>
          <a:xfrm rot="10800000">
            <a:off x="2820205" y="2501845"/>
            <a:ext cx="0" cy="655919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2" name="Google Shape;162;p1"/>
          <p:cNvSpPr txBox="1"/>
          <p:nvPr/>
        </p:nvSpPr>
        <p:spPr>
          <a:xfrm>
            <a:off x="1946112" y="3160884"/>
            <a:ext cx="1780263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Sports Day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"/>
          <p:cNvSpPr txBox="1"/>
          <p:nvPr/>
        </p:nvSpPr>
        <p:spPr>
          <a:xfrm>
            <a:off x="1671150" y="12236581"/>
            <a:ext cx="617508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WHOLE SCHOOL ENRICHMENT JOURNEY</a:t>
            </a:r>
            <a:endParaRPr sz="2800" i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"/>
          <p:cNvSpPr/>
          <p:nvPr/>
        </p:nvSpPr>
        <p:spPr>
          <a:xfrm>
            <a:off x="1987019" y="67552"/>
            <a:ext cx="5673754" cy="1138773"/>
          </a:xfrm>
          <a:prstGeom prst="rect">
            <a:avLst/>
          </a:prstGeom>
          <a:solidFill>
            <a:srgbClr val="FE999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Grove Primary School</a:t>
            </a:r>
            <a:endParaRPr dirty="0"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Cycle A</a:t>
            </a: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5" name="Google Shape;165;p1" descr="Graphical user interfa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814" y="153085"/>
            <a:ext cx="1560067" cy="8240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63989" y="135450"/>
            <a:ext cx="1442302" cy="137447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7" name="Google Shape;167;p1"/>
          <p:cNvCxnSpPr/>
          <p:nvPr/>
        </p:nvCxnSpPr>
        <p:spPr>
          <a:xfrm rot="10800000">
            <a:off x="6377163" y="9032107"/>
            <a:ext cx="0" cy="42510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8" name="Google Shape;168;p1"/>
          <p:cNvSpPr txBox="1"/>
          <p:nvPr/>
        </p:nvSpPr>
        <p:spPr>
          <a:xfrm>
            <a:off x="5702200" y="9486847"/>
            <a:ext cx="1356524" cy="27695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Christmas Service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"/>
          <p:cNvSpPr txBox="1"/>
          <p:nvPr/>
        </p:nvSpPr>
        <p:spPr>
          <a:xfrm>
            <a:off x="4552014" y="7937985"/>
            <a:ext cx="1268105" cy="461665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Christmas carols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 the Co-Op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0" name="Google Shape;170;p1"/>
          <p:cNvCxnSpPr>
            <a:stCxn id="169" idx="2"/>
          </p:cNvCxnSpPr>
          <p:nvPr/>
        </p:nvCxnSpPr>
        <p:spPr>
          <a:xfrm>
            <a:off x="5186067" y="8399650"/>
            <a:ext cx="0" cy="5079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1" name="Google Shape;171;p1"/>
          <p:cNvSpPr txBox="1"/>
          <p:nvPr/>
        </p:nvSpPr>
        <p:spPr>
          <a:xfrm>
            <a:off x="2298130" y="5187090"/>
            <a:ext cx="1127910" cy="461665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Blue Day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Water Aid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2" name="Google Shape;172;p1"/>
          <p:cNvCxnSpPr>
            <a:stCxn id="171" idx="1"/>
          </p:cNvCxnSpPr>
          <p:nvPr/>
        </p:nvCxnSpPr>
        <p:spPr>
          <a:xfrm flipH="1">
            <a:off x="1439997" y="5514320"/>
            <a:ext cx="819574" cy="17957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7" name="Google Shape;177;p1"/>
          <p:cNvSpPr txBox="1"/>
          <p:nvPr/>
        </p:nvSpPr>
        <p:spPr>
          <a:xfrm>
            <a:off x="222295" y="7547793"/>
            <a:ext cx="1147041" cy="461665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Remembrance Day Assembly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8" name="Google Shape;178;p1"/>
          <p:cNvCxnSpPr/>
          <p:nvPr/>
        </p:nvCxnSpPr>
        <p:spPr>
          <a:xfrm>
            <a:off x="1368859" y="8009128"/>
            <a:ext cx="567049" cy="853835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9" name="Google Shape;179;p1"/>
          <p:cNvSpPr txBox="1"/>
          <p:nvPr/>
        </p:nvSpPr>
        <p:spPr>
          <a:xfrm>
            <a:off x="2528962" y="10264715"/>
            <a:ext cx="1297068" cy="461624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Science Cake Competition</a:t>
            </a:r>
          </a:p>
        </p:txBody>
      </p:sp>
      <p:cxnSp>
        <p:nvCxnSpPr>
          <p:cNvPr id="180" name="Google Shape;180;p1"/>
          <p:cNvCxnSpPr/>
          <p:nvPr/>
        </p:nvCxnSpPr>
        <p:spPr>
          <a:xfrm>
            <a:off x="3220188" y="10750875"/>
            <a:ext cx="85892" cy="312702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185" name="Google Shape;18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44751" y="11553335"/>
            <a:ext cx="644017" cy="7073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7141" y="8817393"/>
            <a:ext cx="628297" cy="453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447948" y="9382433"/>
            <a:ext cx="423954" cy="378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1997" y="7271633"/>
            <a:ext cx="1042956" cy="48569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1" name="Google Shape;191;p1"/>
          <p:cNvCxnSpPr/>
          <p:nvPr/>
        </p:nvCxnSpPr>
        <p:spPr>
          <a:xfrm flipH="1">
            <a:off x="6722550" y="10363200"/>
            <a:ext cx="306900" cy="782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2" name="Google Shape;192;p1"/>
          <p:cNvSpPr txBox="1"/>
          <p:nvPr/>
        </p:nvSpPr>
        <p:spPr>
          <a:xfrm>
            <a:off x="6630050" y="10059500"/>
            <a:ext cx="1326600" cy="276900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Rock choir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Google Shape;193;p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998300" y="9851069"/>
            <a:ext cx="649800" cy="602254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1"/>
          <p:cNvSpPr txBox="1"/>
          <p:nvPr/>
        </p:nvSpPr>
        <p:spPr>
          <a:xfrm>
            <a:off x="7509875" y="9536638"/>
            <a:ext cx="1326600" cy="276900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Rock choir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5" name="Google Shape;195;p1"/>
          <p:cNvCxnSpPr>
            <a:endCxn id="87" idx="0"/>
          </p:cNvCxnSpPr>
          <p:nvPr/>
        </p:nvCxnSpPr>
        <p:spPr>
          <a:xfrm rot="10800000">
            <a:off x="7905545" y="8984365"/>
            <a:ext cx="115200" cy="531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198" name="Google Shape;198;p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820762" y="7541607"/>
            <a:ext cx="649800" cy="602254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1"/>
          <p:cNvSpPr txBox="1"/>
          <p:nvPr/>
        </p:nvSpPr>
        <p:spPr>
          <a:xfrm>
            <a:off x="1518075" y="7208425"/>
            <a:ext cx="1326600" cy="276900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Rock choir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0" name="Google Shape;200;p1"/>
          <p:cNvCxnSpPr>
            <a:stCxn id="199" idx="0"/>
          </p:cNvCxnSpPr>
          <p:nvPr/>
        </p:nvCxnSpPr>
        <p:spPr>
          <a:xfrm rot="10800000">
            <a:off x="2053875" y="6706225"/>
            <a:ext cx="127500" cy="502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1" name="Google Shape;201;p1"/>
          <p:cNvSpPr txBox="1"/>
          <p:nvPr/>
        </p:nvSpPr>
        <p:spPr>
          <a:xfrm>
            <a:off x="5203462" y="5760688"/>
            <a:ext cx="1326600" cy="276900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Rock choir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2" name="Google Shape;202;p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551112" y="5614219"/>
            <a:ext cx="649800" cy="60225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3" name="Google Shape;203;p1"/>
          <p:cNvCxnSpPr/>
          <p:nvPr/>
        </p:nvCxnSpPr>
        <p:spPr>
          <a:xfrm flipH="1">
            <a:off x="5695927" y="6036647"/>
            <a:ext cx="209400" cy="621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04" name="Google Shape;204;p1"/>
          <p:cNvCxnSpPr/>
          <p:nvPr/>
        </p:nvCxnSpPr>
        <p:spPr>
          <a:xfrm>
            <a:off x="1297976" y="4041297"/>
            <a:ext cx="649800" cy="513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" name="Google Shape;134;p1">
            <a:extLst>
              <a:ext uri="{FF2B5EF4-FFF2-40B4-BE49-F238E27FC236}">
                <a16:creationId xmlns:a16="http://schemas.microsoft.com/office/drawing/2014/main" id="{B1D92FF7-1DDB-89F3-4276-6930B6BB7C94}"/>
              </a:ext>
            </a:extLst>
          </p:cNvPr>
          <p:cNvSpPr txBox="1"/>
          <p:nvPr/>
        </p:nvSpPr>
        <p:spPr>
          <a:xfrm>
            <a:off x="1375513" y="11866421"/>
            <a:ext cx="1480400" cy="27695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Singing club</a:t>
            </a:r>
          </a:p>
        </p:txBody>
      </p:sp>
      <p:cxnSp>
        <p:nvCxnSpPr>
          <p:cNvPr id="3" name="Google Shape;133;p1">
            <a:extLst>
              <a:ext uri="{FF2B5EF4-FFF2-40B4-BE49-F238E27FC236}">
                <a16:creationId xmlns:a16="http://schemas.microsoft.com/office/drawing/2014/main" id="{BDDEDF05-022E-AB6A-BDC8-D694D9A2F3A5}"/>
              </a:ext>
            </a:extLst>
          </p:cNvPr>
          <p:cNvCxnSpPr>
            <a:cxnSpLocks/>
          </p:cNvCxnSpPr>
          <p:nvPr/>
        </p:nvCxnSpPr>
        <p:spPr>
          <a:xfrm flipV="1">
            <a:off x="2178133" y="11254835"/>
            <a:ext cx="7408" cy="592788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4" name="Google Shape;199;p1">
            <a:extLst>
              <a:ext uri="{FF2B5EF4-FFF2-40B4-BE49-F238E27FC236}">
                <a16:creationId xmlns:a16="http://schemas.microsoft.com/office/drawing/2014/main" id="{DF2A56AB-7780-DEFD-2154-A5ED38203C1F}"/>
              </a:ext>
            </a:extLst>
          </p:cNvPr>
          <p:cNvSpPr txBox="1"/>
          <p:nvPr/>
        </p:nvSpPr>
        <p:spPr>
          <a:xfrm>
            <a:off x="226347" y="4297217"/>
            <a:ext cx="1133805" cy="27695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Easter Service</a:t>
            </a:r>
            <a:endParaRPr sz="12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" name="Google Shape;204;p1">
            <a:extLst>
              <a:ext uri="{FF2B5EF4-FFF2-40B4-BE49-F238E27FC236}">
                <a16:creationId xmlns:a16="http://schemas.microsoft.com/office/drawing/2014/main" id="{C5000851-5598-C743-F099-0880255FCC71}"/>
              </a:ext>
            </a:extLst>
          </p:cNvPr>
          <p:cNvCxnSpPr>
            <a:cxnSpLocks/>
          </p:cNvCxnSpPr>
          <p:nvPr/>
        </p:nvCxnSpPr>
        <p:spPr>
          <a:xfrm>
            <a:off x="661751" y="4561843"/>
            <a:ext cx="649800" cy="513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6" name="Google Shape;171;p1">
            <a:extLst>
              <a:ext uri="{FF2B5EF4-FFF2-40B4-BE49-F238E27FC236}">
                <a16:creationId xmlns:a16="http://schemas.microsoft.com/office/drawing/2014/main" id="{78DA564A-BC1E-9098-C9D9-530DCC55AF96}"/>
              </a:ext>
            </a:extLst>
          </p:cNvPr>
          <p:cNvSpPr txBox="1"/>
          <p:nvPr/>
        </p:nvSpPr>
        <p:spPr>
          <a:xfrm>
            <a:off x="138823" y="6555935"/>
            <a:ext cx="1127910" cy="27695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Comic Relief</a:t>
            </a:r>
            <a:endParaRPr lang="en-US" dirty="0"/>
          </a:p>
        </p:txBody>
      </p:sp>
      <p:cxnSp>
        <p:nvCxnSpPr>
          <p:cNvPr id="7" name="Google Shape;172;p1">
            <a:extLst>
              <a:ext uri="{FF2B5EF4-FFF2-40B4-BE49-F238E27FC236}">
                <a16:creationId xmlns:a16="http://schemas.microsoft.com/office/drawing/2014/main" id="{38EBD09B-C2F7-5DD2-3CF4-3677FE4E1543}"/>
              </a:ext>
            </a:extLst>
          </p:cNvPr>
          <p:cNvCxnSpPr>
            <a:cxnSpLocks/>
          </p:cNvCxnSpPr>
          <p:nvPr/>
        </p:nvCxnSpPr>
        <p:spPr>
          <a:xfrm flipV="1">
            <a:off x="678650" y="6149221"/>
            <a:ext cx="587831" cy="406192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8" name="Picture 7" descr="Comic Relief | Whose Line Is It Anyway Wiki | Fandom">
            <a:extLst>
              <a:ext uri="{FF2B5EF4-FFF2-40B4-BE49-F238E27FC236}">
                <a16:creationId xmlns:a16="http://schemas.microsoft.com/office/drawing/2014/main" id="{C999EBE5-75F2-FE93-8EE3-49DC4772964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05717" y="6841837"/>
            <a:ext cx="718852" cy="467493"/>
          </a:xfrm>
          <a:prstGeom prst="rect">
            <a:avLst/>
          </a:prstGeom>
        </p:spPr>
      </p:pic>
      <p:sp>
        <p:nvSpPr>
          <p:cNvPr id="147" name="Google Shape;145;p1"/>
          <p:cNvSpPr txBox="1"/>
          <p:nvPr/>
        </p:nvSpPr>
        <p:spPr>
          <a:xfrm>
            <a:off x="5912605" y="7707362"/>
            <a:ext cx="1125648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Author visit</a:t>
            </a:r>
            <a:endParaRPr sz="12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1" name="Google Shape;144;p1"/>
          <p:cNvCxnSpPr/>
          <p:nvPr/>
        </p:nvCxnSpPr>
        <p:spPr>
          <a:xfrm flipH="1">
            <a:off x="6412807" y="7997202"/>
            <a:ext cx="7846" cy="813602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57" name="Google Shape;168;p1"/>
          <p:cNvSpPr txBox="1"/>
          <p:nvPr/>
        </p:nvSpPr>
        <p:spPr>
          <a:xfrm>
            <a:off x="4275201" y="9819603"/>
            <a:ext cx="1356524" cy="27695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 </a:t>
            </a:r>
            <a:r>
              <a:rPr lang="en-US" sz="1200" b="1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Panto</a:t>
            </a:r>
            <a:endParaRPr sz="12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70414" y="9090791"/>
            <a:ext cx="236155" cy="7347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FF0000"/>
      </a:accent1>
      <a:accent2>
        <a:srgbClr val="FFC000"/>
      </a:accent2>
      <a:accent3>
        <a:srgbClr val="FFFF00"/>
      </a:accent3>
      <a:accent4>
        <a:srgbClr val="00B050"/>
      </a:accent4>
      <a:accent5>
        <a:srgbClr val="00B0F0"/>
      </a:accent5>
      <a:accent6>
        <a:srgbClr val="7030A0"/>
      </a:accent6>
      <a:hlink>
        <a:srgbClr val="418AB3"/>
      </a:hlink>
      <a:folHlink>
        <a:srgbClr val="FEC3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D64B498240FF45B35BC40A9D4284CD" ma:contentTypeVersion="13" ma:contentTypeDescription="Create a new document." ma:contentTypeScope="" ma:versionID="1711ef633cf15d130b9bafcd2a479de9">
  <xsd:schema xmlns:xsd="http://www.w3.org/2001/XMLSchema" xmlns:xs="http://www.w3.org/2001/XMLSchema" xmlns:p="http://schemas.microsoft.com/office/2006/metadata/properties" xmlns:ns2="b1cbc1dc-0646-44e3-a962-a0509272c43a" xmlns:ns3="c59ea0ae-645e-4639-8c74-da5edb19db9f" targetNamespace="http://schemas.microsoft.com/office/2006/metadata/properties" ma:root="true" ma:fieldsID="dd3412b21a4188bab41bad69aff3255f" ns2:_="" ns3:_="">
    <xsd:import namespace="b1cbc1dc-0646-44e3-a962-a0509272c43a"/>
    <xsd:import namespace="c59ea0ae-645e-4639-8c74-da5edb19db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cbc1dc-0646-44e3-a962-a0509272c4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f74d92-cc71-4641-a7bf-06a89bbdbc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9ea0ae-645e-4639-8c74-da5edb19db9f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7bcc4c34-92a1-45f5-b54e-d2e8714ba731}" ma:internalName="TaxCatchAll" ma:showField="CatchAllData" ma:web="c59ea0ae-645e-4639-8c74-da5edb19db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1CF064-76AC-49FA-8BD8-A891AB1D72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49B39E-9B20-40B5-868B-F9B311FE10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cbc1dc-0646-44e3-a962-a0509272c43a"/>
    <ds:schemaRef ds:uri="c59ea0ae-645e-4639-8c74-da5edb19db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98</Words>
  <Application>Microsoft Office PowerPoint</Application>
  <PresentationFormat>A3 Paper (297x420 mm)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S Sherwood</dc:creator>
  <cp:lastModifiedBy>Stephen Moore (GRO)</cp:lastModifiedBy>
  <cp:revision>47</cp:revision>
  <dcterms:created xsi:type="dcterms:W3CDTF">2019-12-03T13:18:29Z</dcterms:created>
  <dcterms:modified xsi:type="dcterms:W3CDTF">2024-11-15T10:05:12Z</dcterms:modified>
</cp:coreProperties>
</file>