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xWYvp+EIrmQz8r4vFDQwANCUe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98962-E251-05E4-CE3D-4258FB6135FD}" v="178" dt="2024-10-16T10:03:14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1314" y="-2202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7EA98962-E251-05E4-CE3D-4258FB6135FD}"/>
    <pc:docChg chg="modSld">
      <pc:chgData name="Stephen Moore (GRO)" userId="S::smoore@groveprimaryschool.org::5f1fa289-3524-45b2-9928-252802ad9355" providerId="AD" clId="Web-{7EA98962-E251-05E4-CE3D-4258FB6135FD}" dt="2024-10-16T10:03:14.214" v="111"/>
      <pc:docMkLst>
        <pc:docMk/>
      </pc:docMkLst>
      <pc:sldChg chg="addSp delSp modSp">
        <pc:chgData name="Stephen Moore (GRO)" userId="S::smoore@groveprimaryschool.org::5f1fa289-3524-45b2-9928-252802ad9355" providerId="AD" clId="Web-{7EA98962-E251-05E4-CE3D-4258FB6135FD}" dt="2024-10-16T10:03:14.214" v="111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7EA98962-E251-05E4-CE3D-4258FB6135FD}" dt="2024-10-16T09:01:26.498" v="55" actId="20577"/>
          <ac:spMkLst>
            <pc:docMk/>
            <pc:sldMk cId="0" sldId="256"/>
            <ac:spMk id="2" creationId="{B1D92FF7-1DDB-89F3-4276-6930B6BB7C94}"/>
          </ac:spMkLst>
        </pc:spChg>
        <pc:spChg chg="add mod">
          <ac:chgData name="Stephen Moore (GRO)" userId="S::smoore@groveprimaryschool.org::5f1fa289-3524-45b2-9928-252802ad9355" providerId="AD" clId="Web-{7EA98962-E251-05E4-CE3D-4258FB6135FD}" dt="2024-10-16T09:53:02.639" v="78" actId="14100"/>
          <ac:spMkLst>
            <pc:docMk/>
            <pc:sldMk cId="0" sldId="256"/>
            <ac:spMk id="4" creationId="{DF2A56AB-7780-DEFD-2154-A5ED38203C1F}"/>
          </ac:spMkLst>
        </pc:spChg>
        <pc:spChg chg="add mod">
          <ac:chgData name="Stephen Moore (GRO)" userId="S::smoore@groveprimaryschool.org::5f1fa289-3524-45b2-9928-252802ad9355" providerId="AD" clId="Web-{7EA98962-E251-05E4-CE3D-4258FB6135FD}" dt="2024-10-16T09:57:49.770" v="95" actId="20577"/>
          <ac:spMkLst>
            <pc:docMk/>
            <pc:sldMk cId="0" sldId="256"/>
            <ac:spMk id="6" creationId="{78DA564A-BC1E-9098-C9D9-530DCC55AF96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9:52:20.903" v="71" actId="1076"/>
          <ac:spMkLst>
            <pc:docMk/>
            <pc:sldMk cId="0" sldId="256"/>
            <ac:spMk id="11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9:01:04.388" v="40" actId="20577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10:01:58.244" v="102" actId="1076"/>
          <ac:spMkLst>
            <pc:docMk/>
            <pc:sldMk cId="0" sldId="256"/>
            <ac:spMk id="139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7EA98962-E251-05E4-CE3D-4258FB6135FD}" dt="2024-10-16T10:02:52.089" v="108"/>
          <ac:spMkLst>
            <pc:docMk/>
            <pc:sldMk cId="0" sldId="256"/>
            <ac:spMk id="151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7EA98962-E251-05E4-CE3D-4258FB6135FD}" dt="2024-10-16T10:03:11.933" v="110"/>
          <ac:spMkLst>
            <pc:docMk/>
            <pc:sldMk cId="0" sldId="256"/>
            <ac:spMk id="16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9:51:35.559" v="69" actId="2057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9:53:26.874" v="81" actId="1076"/>
          <ac:spMkLst>
            <pc:docMk/>
            <pc:sldMk cId="0" sldId="256"/>
            <ac:spMk id="17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8:51:14.732" v="21" actId="1076"/>
          <ac:spMkLst>
            <pc:docMk/>
            <pc:sldMk cId="0" sldId="256"/>
            <ac:spMk id="179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7EA98962-E251-05E4-CE3D-4258FB6135FD}" dt="2024-10-16T10:02:37.510" v="106"/>
          <ac:spMkLst>
            <pc:docMk/>
            <pc:sldMk cId="0" sldId="256"/>
            <ac:spMk id="196" creationId="{00000000-0000-0000-0000-000000000000}"/>
          </ac:spMkLst>
        </pc:spChg>
        <pc:picChg chg="add mod">
          <ac:chgData name="Stephen Moore (GRO)" userId="S::smoore@groveprimaryschool.org::5f1fa289-3524-45b2-9928-252802ad9355" providerId="AD" clId="Web-{7EA98962-E251-05E4-CE3D-4258FB6135FD}" dt="2024-10-16T09:58:34.724" v="100" actId="1076"/>
          <ac:picMkLst>
            <pc:docMk/>
            <pc:sldMk cId="0" sldId="256"/>
            <ac:picMk id="8" creationId="{C999EBE5-75F2-FE93-8EE3-49DC4772964D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48.142" v="65"/>
          <ac:picMkLst>
            <pc:docMk/>
            <pc:sldMk cId="0" sldId="256"/>
            <ac:picMk id="173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56.017" v="66"/>
          <ac:picMkLst>
            <pc:docMk/>
            <pc:sldMk cId="0" sldId="256"/>
            <ac:picMk id="174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31.532" v="60"/>
          <ac:picMkLst>
            <pc:docMk/>
            <pc:sldMk cId="0" sldId="256"/>
            <ac:picMk id="175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0:30.824" v="22"/>
          <ac:picMkLst>
            <pc:docMk/>
            <pc:sldMk cId="0" sldId="256"/>
            <ac:picMk id="176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42.533" v="63"/>
          <ac:picMkLst>
            <pc:docMk/>
            <pc:sldMk cId="0" sldId="256"/>
            <ac:picMk id="181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33.611" v="61"/>
          <ac:picMkLst>
            <pc:docMk/>
            <pc:sldMk cId="0" sldId="256"/>
            <ac:picMk id="182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8:50:54.716" v="2"/>
          <ac:picMkLst>
            <pc:docMk/>
            <pc:sldMk cId="0" sldId="256"/>
            <ac:picMk id="183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36.079" v="62"/>
          <ac:picMkLst>
            <pc:docMk/>
            <pc:sldMk cId="0" sldId="256"/>
            <ac:picMk id="184" creationId="{00000000-0000-0000-0000-000000000000}"/>
          </ac:picMkLst>
        </pc:picChg>
        <pc:picChg chg="mod">
          <ac:chgData name="Stephen Moore (GRO)" userId="S::smoore@groveprimaryschool.org::5f1fa289-3524-45b2-9928-252802ad9355" providerId="AD" clId="Web-{7EA98962-E251-05E4-CE3D-4258FB6135FD}" dt="2024-10-16T10:01:53.462" v="101" actId="1076"/>
          <ac:picMkLst>
            <pc:docMk/>
            <pc:sldMk cId="0" sldId="256"/>
            <ac:picMk id="187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10:02:48.620" v="107"/>
          <ac:picMkLst>
            <pc:docMk/>
            <pc:sldMk cId="0" sldId="256"/>
            <ac:picMk id="189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47.580" v="64"/>
          <ac:picMkLst>
            <pc:docMk/>
            <pc:sldMk cId="0" sldId="256"/>
            <ac:picMk id="190" creationId="{00000000-0000-0000-0000-000000000000}"/>
          </ac:picMkLst>
        </pc:picChg>
        <pc:cxnChg chg="add mod">
          <ac:chgData name="Stephen Moore (GRO)" userId="S::smoore@groveprimaryschool.org::5f1fa289-3524-45b2-9928-252802ad9355" providerId="AD" clId="Web-{7EA98962-E251-05E4-CE3D-4258FB6135FD}" dt="2024-10-16T09:01:44.170" v="59" actId="1076"/>
          <ac:cxnSpMkLst>
            <pc:docMk/>
            <pc:sldMk cId="0" sldId="256"/>
            <ac:cxnSpMk id="3" creationId="{BDDEDF05-022E-AB6A-BDC8-D694D9A2F3A5}"/>
          </ac:cxnSpMkLst>
        </pc:cxnChg>
        <pc:cxnChg chg="add mod">
          <ac:chgData name="Stephen Moore (GRO)" userId="S::smoore@groveprimaryschool.org::5f1fa289-3524-45b2-9928-252802ad9355" providerId="AD" clId="Web-{7EA98962-E251-05E4-CE3D-4258FB6135FD}" dt="2024-10-16T09:53:17.123" v="80" actId="1076"/>
          <ac:cxnSpMkLst>
            <pc:docMk/>
            <pc:sldMk cId="0" sldId="256"/>
            <ac:cxnSpMk id="5" creationId="{C5000851-5598-C743-F099-0880255FCC71}"/>
          </ac:cxnSpMkLst>
        </pc:cxnChg>
        <pc:cxnChg chg="add mod">
          <ac:chgData name="Stephen Moore (GRO)" userId="S::smoore@groveprimaryschool.org::5f1fa289-3524-45b2-9928-252802ad9355" providerId="AD" clId="Web-{7EA98962-E251-05E4-CE3D-4258FB6135FD}" dt="2024-10-16T09:57:42.613" v="89" actId="14100"/>
          <ac:cxnSpMkLst>
            <pc:docMk/>
            <pc:sldMk cId="0" sldId="256"/>
            <ac:cxnSpMk id="7" creationId="{38EBD09B-C2F7-5DD2-3CF4-3677FE4E1543}"/>
          </ac:cxnSpMkLst>
        </pc:cxnChg>
        <pc:cxnChg chg="mod">
          <ac:chgData name="Stephen Moore (GRO)" userId="S::smoore@groveprimaryschool.org::5f1fa289-3524-45b2-9928-252802ad9355" providerId="AD" clId="Web-{7EA98962-E251-05E4-CE3D-4258FB6135FD}" dt="2024-10-16T09:52:20.903" v="71" actId="1076"/>
          <ac:cxnSpMkLst>
            <pc:docMk/>
            <pc:sldMk cId="0" sldId="256"/>
            <ac:cxnSpMk id="132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7EA98962-E251-05E4-CE3D-4258FB6135FD}" dt="2024-10-16T10:02:12.650" v="104" actId="14100"/>
          <ac:cxnSpMkLst>
            <pc:docMk/>
            <pc:sldMk cId="0" sldId="256"/>
            <ac:cxnSpMk id="141" creationId="{00000000-0000-0000-0000-000000000000}"/>
          </ac:cxnSpMkLst>
        </pc:cxnChg>
        <pc:cxnChg chg="del">
          <ac:chgData name="Stephen Moore (GRO)" userId="S::smoore@groveprimaryschool.org::5f1fa289-3524-45b2-9928-252802ad9355" providerId="AD" clId="Web-{7EA98962-E251-05E4-CE3D-4258FB6135FD}" dt="2024-10-16T10:02:54.432" v="109"/>
          <ac:cxnSpMkLst>
            <pc:docMk/>
            <pc:sldMk cId="0" sldId="256"/>
            <ac:cxnSpMk id="147" creationId="{00000000-0000-0000-0000-000000000000}"/>
          </ac:cxnSpMkLst>
        </pc:cxnChg>
        <pc:cxnChg chg="del">
          <ac:chgData name="Stephen Moore (GRO)" userId="S::smoore@groveprimaryschool.org::5f1fa289-3524-45b2-9928-252802ad9355" providerId="AD" clId="Web-{7EA98962-E251-05E4-CE3D-4258FB6135FD}" dt="2024-10-16T10:03:14.214" v="111"/>
          <ac:cxnSpMkLst>
            <pc:docMk/>
            <pc:sldMk cId="0" sldId="256"/>
            <ac:cxnSpMk id="157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7EA98962-E251-05E4-CE3D-4258FB6135FD}" dt="2024-10-16T09:53:32.171" v="82" actId="14100"/>
          <ac:cxnSpMkLst>
            <pc:docMk/>
            <pc:sldMk cId="0" sldId="256"/>
            <ac:cxnSpMk id="172" creationId="{00000000-0000-0000-0000-000000000000}"/>
          </ac:cxnSpMkLst>
        </pc:cxnChg>
        <pc:cxnChg chg="del">
          <ac:chgData name="Stephen Moore (GRO)" userId="S::smoore@groveprimaryschool.org::5f1fa289-3524-45b2-9928-252802ad9355" providerId="AD" clId="Web-{7EA98962-E251-05E4-CE3D-4258FB6135FD}" dt="2024-10-16T10:02:35.807" v="105"/>
          <ac:cxnSpMkLst>
            <pc:docMk/>
            <pc:sldMk cId="0" sldId="256"/>
            <ac:cxnSpMk id="197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4964" y="8968315"/>
            <a:ext cx="2717942" cy="214394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2000" cy="6223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45" y="6733807"/>
            <a:ext cx="2890800" cy="22257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702648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71239" y="4306439"/>
            <a:ext cx="5961062" cy="628650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47836" y="2358181"/>
            <a:ext cx="2871840" cy="2307416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65732" y="10790119"/>
            <a:ext cx="5842000" cy="6223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rgbClr val="FE99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/>
          </a:p>
        </p:txBody>
      </p:sp>
      <p:cxnSp>
        <p:nvCxnSpPr>
          <p:cNvPr id="99" name="Google Shape;99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0" name="Google Shape;100;p1"/>
          <p:cNvCxnSpPr/>
          <p:nvPr/>
        </p:nvCxnSpPr>
        <p:spPr>
          <a:xfrm>
            <a:off x="2171264" y="11105235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3" name="Google Shape;103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4" name="Google Shape;104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7" name="Google Shape;107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6253381" y="11879775"/>
            <a:ext cx="1863096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Mental Health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2" name="Google Shape;11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6" name="Google Shape;11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0" name="Google Shape;12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4" name="Google Shape;12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8" name="Google Shape;12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1" name="Google Shape;131;p1"/>
          <p:cNvCxnSpPr/>
          <p:nvPr/>
        </p:nvCxnSpPr>
        <p:spPr>
          <a:xfrm>
            <a:off x="4894688" y="10535439"/>
            <a:ext cx="0" cy="54691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>
            <a:stCxn id="110" idx="0"/>
          </p:cNvCxnSpPr>
          <p:nvPr/>
        </p:nvCxnSpPr>
        <p:spPr>
          <a:xfrm flipH="1" flipV="1">
            <a:off x="7080728" y="11346508"/>
            <a:ext cx="104201" cy="53326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/>
          <p:nvPr/>
        </p:nvCxnSpPr>
        <p:spPr>
          <a:xfrm rot="10800000">
            <a:off x="3859826" y="11128893"/>
            <a:ext cx="0" cy="45203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4" name="Google Shape;134;p1"/>
          <p:cNvSpPr txBox="1"/>
          <p:nvPr/>
        </p:nvSpPr>
        <p:spPr>
          <a:xfrm>
            <a:off x="3220188" y="11592313"/>
            <a:ext cx="1480400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Christian Visitor</a:t>
            </a:r>
          </a:p>
        </p:txBody>
      </p:sp>
      <p:sp>
        <p:nvSpPr>
          <p:cNvPr id="135" name="Google Shape;135;p1"/>
          <p:cNvSpPr txBox="1"/>
          <p:nvPr/>
        </p:nvSpPr>
        <p:spPr>
          <a:xfrm>
            <a:off x="4523051" y="10258440"/>
            <a:ext cx="1297068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Harvest Festival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2674754" y="7799197"/>
            <a:ext cx="1493527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 in Need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161286" y="8349139"/>
            <a:ext cx="1147041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Silly Sock Day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Anti-bullying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006578" y="9443918"/>
            <a:ext cx="1293290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Bed Time Stories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1967933" y="9775331"/>
            <a:ext cx="1416844" cy="275148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Halloween Disco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1"/>
          <p:cNvCxnSpPr>
            <a:stCxn id="137" idx="2"/>
          </p:cNvCxnSpPr>
          <p:nvPr/>
        </p:nvCxnSpPr>
        <p:spPr>
          <a:xfrm>
            <a:off x="734806" y="8810804"/>
            <a:ext cx="522600" cy="717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 flipH="1">
            <a:off x="2145651" y="10040158"/>
            <a:ext cx="34355" cy="79788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2" name="Google Shape;142;p1"/>
          <p:cNvCxnSpPr/>
          <p:nvPr/>
        </p:nvCxnSpPr>
        <p:spPr>
          <a:xfrm flipH="1">
            <a:off x="3421629" y="8094940"/>
            <a:ext cx="21846" cy="85633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>
            <a:off x="3688699" y="9068989"/>
            <a:ext cx="0" cy="42510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/>
          <p:nvPr/>
        </p:nvCxnSpPr>
        <p:spPr>
          <a:xfrm>
            <a:off x="7364610" y="8409798"/>
            <a:ext cx="0" cy="52590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5" name="Google Shape;145;p1"/>
          <p:cNvSpPr txBox="1"/>
          <p:nvPr/>
        </p:nvSpPr>
        <p:spPr>
          <a:xfrm>
            <a:off x="6816150" y="8137887"/>
            <a:ext cx="1125648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Elf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1"/>
          <p:cNvCxnSpPr/>
          <p:nvPr/>
        </p:nvCxnSpPr>
        <p:spPr>
          <a:xfrm flipH="1">
            <a:off x="8133156" y="6233984"/>
            <a:ext cx="518446" cy="44821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9" name="Google Shape;149;p1"/>
          <p:cNvSpPr txBox="1"/>
          <p:nvPr/>
        </p:nvSpPr>
        <p:spPr>
          <a:xfrm>
            <a:off x="2008937" y="5797513"/>
            <a:ext cx="1448855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Book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7673546" y="5948174"/>
            <a:ext cx="1765060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Rockstar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141542" y="3761739"/>
            <a:ext cx="1912666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Silly Science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3" name="Google Shape;153;p1"/>
          <p:cNvCxnSpPr>
            <a:stCxn id="154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5" name="Google Shape;155;p1"/>
          <p:cNvCxnSpPr>
            <a:stCxn id="156" idx="0"/>
          </p:cNvCxnSpPr>
          <p:nvPr/>
        </p:nvCxnSpPr>
        <p:spPr>
          <a:xfrm rot="10800000" flipH="1">
            <a:off x="6868808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8" name="Google Shape;158;p1"/>
          <p:cNvCxnSpPr>
            <a:stCxn id="159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9" name="Google Shape;159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Light Festival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6076843" y="3073405"/>
            <a:ext cx="1583930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Sports for Sports Event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2" name="Google Shape;162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Sports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671150" y="12236581"/>
            <a:ext cx="617508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WHOLE SCHOOL ENRICHMENT JOURNEY</a:t>
            </a:r>
            <a:endParaRPr sz="28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/>
          <p:nvPr/>
        </p:nvSpPr>
        <p:spPr>
          <a:xfrm>
            <a:off x="1987019" y="67552"/>
            <a:ext cx="5673754" cy="1138773"/>
          </a:xfrm>
          <a:prstGeom prst="rect">
            <a:avLst/>
          </a:prstGeom>
          <a:solidFill>
            <a:srgbClr val="FE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Grove Primary School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A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3989" y="135450"/>
            <a:ext cx="1442302" cy="13744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7" name="Google Shape;167;p1"/>
          <p:cNvCxnSpPr/>
          <p:nvPr/>
        </p:nvCxnSpPr>
        <p:spPr>
          <a:xfrm rot="10800000">
            <a:off x="6377163" y="9032107"/>
            <a:ext cx="0" cy="42510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8" name="Google Shape;168;p1"/>
          <p:cNvSpPr txBox="1"/>
          <p:nvPr/>
        </p:nvSpPr>
        <p:spPr>
          <a:xfrm>
            <a:off x="5702200" y="9486847"/>
            <a:ext cx="1356524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Service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4552014" y="7937985"/>
            <a:ext cx="1268105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carols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Co-Op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0" name="Google Shape;170;p1"/>
          <p:cNvCxnSpPr>
            <a:stCxn id="169" idx="2"/>
          </p:cNvCxnSpPr>
          <p:nvPr/>
        </p:nvCxnSpPr>
        <p:spPr>
          <a:xfrm>
            <a:off x="5186067" y="8399650"/>
            <a:ext cx="0" cy="507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1" name="Google Shape;171;p1"/>
          <p:cNvSpPr txBox="1"/>
          <p:nvPr/>
        </p:nvSpPr>
        <p:spPr>
          <a:xfrm>
            <a:off x="2298130" y="5187090"/>
            <a:ext cx="1127910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 Day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Aid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1"/>
          <p:cNvCxnSpPr>
            <a:stCxn id="171" idx="1"/>
          </p:cNvCxnSpPr>
          <p:nvPr/>
        </p:nvCxnSpPr>
        <p:spPr>
          <a:xfrm flipH="1">
            <a:off x="1439997" y="5514320"/>
            <a:ext cx="819574" cy="1795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7" name="Google Shape;177;p1"/>
          <p:cNvSpPr txBox="1"/>
          <p:nvPr/>
        </p:nvSpPr>
        <p:spPr>
          <a:xfrm>
            <a:off x="222295" y="7547793"/>
            <a:ext cx="1147041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Remembrance Day Assembly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1"/>
          <p:cNvCxnSpPr/>
          <p:nvPr/>
        </p:nvCxnSpPr>
        <p:spPr>
          <a:xfrm>
            <a:off x="1368859" y="8009128"/>
            <a:ext cx="567049" cy="853835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9" name="Google Shape;179;p1"/>
          <p:cNvSpPr txBox="1"/>
          <p:nvPr/>
        </p:nvSpPr>
        <p:spPr>
          <a:xfrm>
            <a:off x="2528962" y="10264715"/>
            <a:ext cx="1297068" cy="461624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Science Cake Competition</a:t>
            </a:r>
          </a:p>
        </p:txBody>
      </p:sp>
      <p:cxnSp>
        <p:nvCxnSpPr>
          <p:cNvPr id="180" name="Google Shape;180;p1"/>
          <p:cNvCxnSpPr/>
          <p:nvPr/>
        </p:nvCxnSpPr>
        <p:spPr>
          <a:xfrm>
            <a:off x="3220188" y="10750875"/>
            <a:ext cx="85892" cy="31270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85" name="Google Shape;18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44751" y="11553335"/>
            <a:ext cx="644017" cy="707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7141" y="8817393"/>
            <a:ext cx="628297" cy="453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447948" y="9382433"/>
            <a:ext cx="423954" cy="37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1997" y="7271633"/>
            <a:ext cx="1042956" cy="4856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1" name="Google Shape;191;p1"/>
          <p:cNvCxnSpPr/>
          <p:nvPr/>
        </p:nvCxnSpPr>
        <p:spPr>
          <a:xfrm flipH="1">
            <a:off x="6722550" y="10363200"/>
            <a:ext cx="306900" cy="782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2" name="Google Shape;192;p1"/>
          <p:cNvSpPr txBox="1"/>
          <p:nvPr/>
        </p:nvSpPr>
        <p:spPr>
          <a:xfrm>
            <a:off x="6630050" y="10059500"/>
            <a:ext cx="13266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Rock choir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98300" y="9851069"/>
            <a:ext cx="649800" cy="602254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"/>
          <p:cNvSpPr txBox="1"/>
          <p:nvPr/>
        </p:nvSpPr>
        <p:spPr>
          <a:xfrm>
            <a:off x="7509875" y="9536638"/>
            <a:ext cx="13266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Rock choir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5" name="Google Shape;195;p1"/>
          <p:cNvCxnSpPr>
            <a:endCxn id="87" idx="0"/>
          </p:cNvCxnSpPr>
          <p:nvPr/>
        </p:nvCxnSpPr>
        <p:spPr>
          <a:xfrm rot="10800000">
            <a:off x="7905545" y="8984365"/>
            <a:ext cx="115200" cy="531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98" name="Google Shape;198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20762" y="7541607"/>
            <a:ext cx="649800" cy="602254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"/>
          <p:cNvSpPr txBox="1"/>
          <p:nvPr/>
        </p:nvSpPr>
        <p:spPr>
          <a:xfrm>
            <a:off x="1518075" y="7208425"/>
            <a:ext cx="13266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Rock choir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0" name="Google Shape;200;p1"/>
          <p:cNvCxnSpPr>
            <a:stCxn id="199" idx="0"/>
          </p:cNvCxnSpPr>
          <p:nvPr/>
        </p:nvCxnSpPr>
        <p:spPr>
          <a:xfrm rot="10800000">
            <a:off x="2053875" y="6706225"/>
            <a:ext cx="127500" cy="502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1" name="Google Shape;201;p1"/>
          <p:cNvSpPr txBox="1"/>
          <p:nvPr/>
        </p:nvSpPr>
        <p:spPr>
          <a:xfrm>
            <a:off x="5203462" y="5760688"/>
            <a:ext cx="13266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Rock choir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2" name="Google Shape;202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51112" y="5614219"/>
            <a:ext cx="649800" cy="60225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3" name="Google Shape;203;p1"/>
          <p:cNvCxnSpPr/>
          <p:nvPr/>
        </p:nvCxnSpPr>
        <p:spPr>
          <a:xfrm flipH="1">
            <a:off x="5695927" y="6036647"/>
            <a:ext cx="209400" cy="621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4" name="Google Shape;204;p1"/>
          <p:cNvCxnSpPr/>
          <p:nvPr/>
        </p:nvCxnSpPr>
        <p:spPr>
          <a:xfrm>
            <a:off x="1297976" y="4041297"/>
            <a:ext cx="649800" cy="513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" name="Google Shape;134;p1">
            <a:extLst>
              <a:ext uri="{FF2B5EF4-FFF2-40B4-BE49-F238E27FC236}">
                <a16:creationId xmlns:a16="http://schemas.microsoft.com/office/drawing/2014/main" id="{B1D92FF7-1DDB-89F3-4276-6930B6BB7C94}"/>
              </a:ext>
            </a:extLst>
          </p:cNvPr>
          <p:cNvSpPr txBox="1"/>
          <p:nvPr/>
        </p:nvSpPr>
        <p:spPr>
          <a:xfrm>
            <a:off x="1375513" y="11866421"/>
            <a:ext cx="1480400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Singing club</a:t>
            </a:r>
          </a:p>
        </p:txBody>
      </p:sp>
      <p:cxnSp>
        <p:nvCxnSpPr>
          <p:cNvPr id="3" name="Google Shape;133;p1">
            <a:extLst>
              <a:ext uri="{FF2B5EF4-FFF2-40B4-BE49-F238E27FC236}">
                <a16:creationId xmlns:a16="http://schemas.microsoft.com/office/drawing/2014/main" id="{BDDEDF05-022E-AB6A-BDC8-D694D9A2F3A5}"/>
              </a:ext>
            </a:extLst>
          </p:cNvPr>
          <p:cNvCxnSpPr>
            <a:cxnSpLocks/>
          </p:cNvCxnSpPr>
          <p:nvPr/>
        </p:nvCxnSpPr>
        <p:spPr>
          <a:xfrm flipV="1">
            <a:off x="2178133" y="11254835"/>
            <a:ext cx="7408" cy="592788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" name="Google Shape;199;p1">
            <a:extLst>
              <a:ext uri="{FF2B5EF4-FFF2-40B4-BE49-F238E27FC236}">
                <a16:creationId xmlns:a16="http://schemas.microsoft.com/office/drawing/2014/main" id="{DF2A56AB-7780-DEFD-2154-A5ED38203C1F}"/>
              </a:ext>
            </a:extLst>
          </p:cNvPr>
          <p:cNvSpPr txBox="1"/>
          <p:nvPr/>
        </p:nvSpPr>
        <p:spPr>
          <a:xfrm>
            <a:off x="226347" y="4297217"/>
            <a:ext cx="1133805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Easter Service</a:t>
            </a: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Google Shape;204;p1">
            <a:extLst>
              <a:ext uri="{FF2B5EF4-FFF2-40B4-BE49-F238E27FC236}">
                <a16:creationId xmlns:a16="http://schemas.microsoft.com/office/drawing/2014/main" id="{C5000851-5598-C743-F099-0880255FCC71}"/>
              </a:ext>
            </a:extLst>
          </p:cNvPr>
          <p:cNvCxnSpPr>
            <a:cxnSpLocks/>
          </p:cNvCxnSpPr>
          <p:nvPr/>
        </p:nvCxnSpPr>
        <p:spPr>
          <a:xfrm>
            <a:off x="661751" y="4561843"/>
            <a:ext cx="649800" cy="513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6" name="Google Shape;171;p1">
            <a:extLst>
              <a:ext uri="{FF2B5EF4-FFF2-40B4-BE49-F238E27FC236}">
                <a16:creationId xmlns:a16="http://schemas.microsoft.com/office/drawing/2014/main" id="{78DA564A-BC1E-9098-C9D9-530DCC55AF96}"/>
              </a:ext>
            </a:extLst>
          </p:cNvPr>
          <p:cNvSpPr txBox="1"/>
          <p:nvPr/>
        </p:nvSpPr>
        <p:spPr>
          <a:xfrm>
            <a:off x="138823" y="6555935"/>
            <a:ext cx="1127910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Comic Relief</a:t>
            </a:r>
            <a:endParaRPr lang="en-US" dirty="0"/>
          </a:p>
        </p:txBody>
      </p:sp>
      <p:cxnSp>
        <p:nvCxnSpPr>
          <p:cNvPr id="7" name="Google Shape;172;p1">
            <a:extLst>
              <a:ext uri="{FF2B5EF4-FFF2-40B4-BE49-F238E27FC236}">
                <a16:creationId xmlns:a16="http://schemas.microsoft.com/office/drawing/2014/main" id="{38EBD09B-C2F7-5DD2-3CF4-3677FE4E1543}"/>
              </a:ext>
            </a:extLst>
          </p:cNvPr>
          <p:cNvCxnSpPr>
            <a:cxnSpLocks/>
          </p:cNvCxnSpPr>
          <p:nvPr/>
        </p:nvCxnSpPr>
        <p:spPr>
          <a:xfrm flipV="1">
            <a:off x="678650" y="6149221"/>
            <a:ext cx="587831" cy="40619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8" name="Picture 7" descr="Comic Relief | Whose Line Is It Anyway Wiki | Fandom">
            <a:extLst>
              <a:ext uri="{FF2B5EF4-FFF2-40B4-BE49-F238E27FC236}">
                <a16:creationId xmlns:a16="http://schemas.microsoft.com/office/drawing/2014/main" id="{C999EBE5-75F2-FE93-8EE3-49DC4772964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717" y="6841837"/>
            <a:ext cx="718852" cy="467493"/>
          </a:xfrm>
          <a:prstGeom prst="rect">
            <a:avLst/>
          </a:prstGeom>
        </p:spPr>
      </p:pic>
      <p:sp>
        <p:nvSpPr>
          <p:cNvPr id="147" name="Google Shape;145;p1"/>
          <p:cNvSpPr txBox="1"/>
          <p:nvPr/>
        </p:nvSpPr>
        <p:spPr>
          <a:xfrm>
            <a:off x="5912605" y="7707362"/>
            <a:ext cx="1125648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 visit</a:t>
            </a: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1" name="Google Shape;144;p1"/>
          <p:cNvCxnSpPr/>
          <p:nvPr/>
        </p:nvCxnSpPr>
        <p:spPr>
          <a:xfrm flipH="1">
            <a:off x="6412807" y="7997202"/>
            <a:ext cx="7846" cy="81360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7" name="Google Shape;168;p1"/>
          <p:cNvSpPr txBox="1"/>
          <p:nvPr/>
        </p:nvSpPr>
        <p:spPr>
          <a:xfrm>
            <a:off x="4275201" y="9819603"/>
            <a:ext cx="1356524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</a:t>
            </a:r>
            <a:r>
              <a:rPr lang="en-US" sz="12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Panto</a:t>
            </a: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70414" y="9090791"/>
            <a:ext cx="236155" cy="734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1CF064-76AC-49FA-8BD8-A891AB1D72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49B39E-9B20-40B5-868B-F9B311FE10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A3 Paper (297x420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47</cp:revision>
  <dcterms:created xsi:type="dcterms:W3CDTF">2019-12-03T13:18:29Z</dcterms:created>
  <dcterms:modified xsi:type="dcterms:W3CDTF">2024-11-15T10:05:12Z</dcterms:modified>
</cp:coreProperties>
</file>