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3"/>
  </p:sldMasterIdLst>
  <p:notesMasterIdLst>
    <p:notesMasterId r:id="rId5"/>
  </p:notesMasterIdLst>
  <p:sldIdLst>
    <p:sldId id="256" r:id="rId4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41">
          <p15:clr>
            <a:srgbClr val="A4A3A4"/>
          </p15:clr>
        </p15:guide>
        <p15:guide id="2" pos="3069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uW6f9sawv8nMAAu67bQQitUvU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2292" y="78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customschemas.google.com/relationships/presentationmetadata" Target="metadata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 b="1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 b="1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4196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marL="914400" lvl="1" indent="-41529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marL="1371600" lvl="2" indent="-388619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marL="1828800" lvl="3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marL="2286000" lvl="4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marL="2743200" lvl="5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marL="3200400" lvl="6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marL="3657600" lvl="7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marL="4114800" lvl="8" indent="-36195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marL="914400" lvl="1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marL="1371600" lvl="2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marL="1828800" lvl="3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marL="2286000" lvl="4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marL="2743200" lvl="5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marL="3200400" lvl="6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marL="3657600" lvl="7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marL="4114800" lvl="8" indent="-228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sz="46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15290" algn="l" rtl="0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sz="29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8619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1950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8614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8615" algn="l" rtl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sz="18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sz="12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542232" y="1648164"/>
            <a:ext cx="370335" cy="519239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 rot="-5400000">
            <a:off x="674025" y="8989275"/>
            <a:ext cx="2758200" cy="2142300"/>
          </a:xfrm>
          <a:prstGeom prst="blockArc">
            <a:avLst>
              <a:gd name="adj1" fmla="val 10889974"/>
              <a:gd name="adj2" fmla="val 156513"/>
              <a:gd name="adj3" fmla="val 2821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073712" y="8668371"/>
            <a:ext cx="5842000" cy="6223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 rot="5400000" flipH="1">
            <a:off x="6460138" y="6733800"/>
            <a:ext cx="2890838" cy="2225675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008937" y="6387894"/>
            <a:ext cx="5929312" cy="616256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 rot="-5400000">
            <a:off x="702648" y="4547474"/>
            <a:ext cx="2705296" cy="220761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071239" y="4306439"/>
            <a:ext cx="5961062" cy="628650"/>
          </a:xfrm>
          <a:custGeom>
            <a:avLst/>
            <a:gdLst/>
            <a:ahLst/>
            <a:cxnLst/>
            <a:rect l="l" t="t" r="r" b="b"/>
            <a:pathLst>
              <a:path w="5909338" h="652772" extrusionOk="0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rot="5400000" flipH="1">
            <a:off x="6347836" y="2358181"/>
            <a:ext cx="2871840" cy="2307416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467780" y="2082006"/>
            <a:ext cx="6340766" cy="650875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13950" y="10833300"/>
            <a:ext cx="5761500" cy="622200"/>
          </a:xfrm>
          <a:prstGeom prst="rect">
            <a:avLst/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55"/>
              <a:buFont typeface="Arial"/>
              <a:buNone/>
            </a:pPr>
            <a:endParaRPr sz="2155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>
            <a:endCxn id="95" idx="2"/>
          </p:cNvCxnSpPr>
          <p:nvPr/>
        </p:nvCxnSpPr>
        <p:spPr>
          <a:xfrm>
            <a:off x="1910071" y="4556806"/>
            <a:ext cx="6153300" cy="26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96" name="Google Shape;96;p1"/>
          <p:cNvSpPr/>
          <p:nvPr/>
        </p:nvSpPr>
        <p:spPr>
          <a:xfrm>
            <a:off x="-13775" y="12283379"/>
            <a:ext cx="9614975" cy="427450"/>
          </a:xfrm>
          <a:prstGeom prst="rect">
            <a:avLst/>
          </a:prstGeom>
          <a:solidFill>
            <a:srgbClr val="FE9999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 descr="Image result for ferryhill business and enterprise college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5567" y="41035"/>
            <a:ext cx="409394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YEAR 7 ENGLISH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9" name="Google Shape;99;p1"/>
          <p:cNvCxnSpPr>
            <a:stCxn id="100" idx="2"/>
          </p:cNvCxnSpPr>
          <p:nvPr/>
        </p:nvCxnSpPr>
        <p:spPr>
          <a:xfrm>
            <a:off x="909525" y="3945963"/>
            <a:ext cx="722400" cy="576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01" name="Google Shape;101;p1"/>
          <p:cNvCxnSpPr/>
          <p:nvPr/>
        </p:nvCxnSpPr>
        <p:spPr>
          <a:xfrm rot="10800000" flipH="1">
            <a:off x="1957356" y="2370496"/>
            <a:ext cx="6063528" cy="31116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/>
          <p:nvPr/>
        </p:nvCxnSpPr>
        <p:spPr>
          <a:xfrm>
            <a:off x="2129139" y="11139160"/>
            <a:ext cx="6371100" cy="10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767882" y="6660578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104" name="Google Shape;104;p1"/>
          <p:cNvCxnSpPr/>
          <p:nvPr/>
        </p:nvCxnSpPr>
        <p:spPr>
          <a:xfrm>
            <a:off x="1830969" y="8927332"/>
            <a:ext cx="6371162" cy="10495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105" name="Google Shape;105;p1"/>
          <p:cNvGrpSpPr/>
          <p:nvPr/>
        </p:nvGrpSpPr>
        <p:grpSpPr>
          <a:xfrm>
            <a:off x="7279073" y="10490852"/>
            <a:ext cx="1221188" cy="1241391"/>
            <a:chOff x="7279073" y="10490852"/>
            <a:chExt cx="1221188" cy="1241391"/>
          </a:xfrm>
        </p:grpSpPr>
        <p:sp>
          <p:nvSpPr>
            <p:cNvPr id="106" name="Google Shape;106;p1"/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7279073" y="10951780"/>
              <a:ext cx="1214979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1</a:t>
              </a:r>
              <a:endPara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" name="Google Shape;109;p1"/>
          <p:cNvSpPr/>
          <p:nvPr/>
        </p:nvSpPr>
        <p:spPr>
          <a:xfrm flipH="1">
            <a:off x="1271500" y="4537998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 flipH="1">
            <a:off x="1271500" y="8935701"/>
            <a:ext cx="1403254" cy="2146655"/>
          </a:xfrm>
          <a:prstGeom prst="arc">
            <a:avLst>
              <a:gd name="adj1" fmla="val 16248374"/>
              <a:gd name="adj2" fmla="val 5189154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7319257" y="669022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7228634" y="2374666"/>
            <a:ext cx="1403254" cy="2229081"/>
          </a:xfrm>
          <a:prstGeom prst="arc">
            <a:avLst>
              <a:gd name="adj1" fmla="val 16120637"/>
              <a:gd name="adj2" fmla="val 4983877"/>
            </a:avLst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6539575" y="11899050"/>
            <a:ext cx="12972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3" name="Google Shape;113;p1"/>
          <p:cNvGrpSpPr/>
          <p:nvPr/>
        </p:nvGrpSpPr>
        <p:grpSpPr>
          <a:xfrm>
            <a:off x="7998300" y="7834890"/>
            <a:ext cx="1214980" cy="1234099"/>
            <a:chOff x="1212628" y="4031237"/>
            <a:chExt cx="1214980" cy="1304869"/>
          </a:xfrm>
        </p:grpSpPr>
        <p:sp>
          <p:nvSpPr>
            <p:cNvPr id="114" name="Google Shape;114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"/>
          <p:cNvGrpSpPr/>
          <p:nvPr/>
        </p:nvGrpSpPr>
        <p:grpSpPr>
          <a:xfrm>
            <a:off x="660560" y="10235567"/>
            <a:ext cx="1214980" cy="1234099"/>
            <a:chOff x="1212628" y="4031237"/>
            <a:chExt cx="1214980" cy="1304869"/>
          </a:xfrm>
        </p:grpSpPr>
        <p:sp>
          <p:nvSpPr>
            <p:cNvPr id="118" name="Google Shape;118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Autumn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"/>
          <p:cNvGrpSpPr/>
          <p:nvPr/>
        </p:nvGrpSpPr>
        <p:grpSpPr>
          <a:xfrm>
            <a:off x="3880749" y="6232262"/>
            <a:ext cx="1214980" cy="1234099"/>
            <a:chOff x="1212628" y="4031237"/>
            <a:chExt cx="1214980" cy="1304869"/>
          </a:xfrm>
        </p:grpSpPr>
        <p:sp>
          <p:nvSpPr>
            <p:cNvPr id="122" name="Google Shape;122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Spring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p1"/>
          <p:cNvGrpSpPr/>
          <p:nvPr/>
        </p:nvGrpSpPr>
        <p:grpSpPr>
          <a:xfrm>
            <a:off x="3681418" y="4011991"/>
            <a:ext cx="1214980" cy="1234099"/>
            <a:chOff x="1212628" y="4031237"/>
            <a:chExt cx="1214980" cy="1304869"/>
          </a:xfrm>
        </p:grpSpPr>
        <p:sp>
          <p:nvSpPr>
            <p:cNvPr id="126" name="Google Shape;126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8" name="Google Shape;128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1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"/>
          <p:cNvGrpSpPr/>
          <p:nvPr/>
        </p:nvGrpSpPr>
        <p:grpSpPr>
          <a:xfrm>
            <a:off x="7962321" y="3083414"/>
            <a:ext cx="1214980" cy="1234099"/>
            <a:chOff x="1212628" y="4031237"/>
            <a:chExt cx="1214980" cy="1304869"/>
          </a:xfrm>
        </p:grpSpPr>
        <p:sp>
          <p:nvSpPr>
            <p:cNvPr id="130" name="Google Shape;130;p1"/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1"/>
            <p:cNvSpPr txBox="1"/>
            <p:nvPr/>
          </p:nvSpPr>
          <p:spPr>
            <a:xfrm>
              <a:off x="1234408" y="4413383"/>
              <a:ext cx="1170599" cy="3254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Summer 2</a:t>
              </a:r>
              <a:endPara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33" name="Google Shape;133;p1"/>
          <p:cNvCxnSpPr/>
          <p:nvPr/>
        </p:nvCxnSpPr>
        <p:spPr>
          <a:xfrm>
            <a:off x="4894688" y="10535439"/>
            <a:ext cx="0" cy="54691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4" name="Google Shape;134;p1"/>
          <p:cNvCxnSpPr>
            <a:stCxn id="112" idx="0"/>
          </p:cNvCxnSpPr>
          <p:nvPr/>
        </p:nvCxnSpPr>
        <p:spPr>
          <a:xfrm rot="10800000">
            <a:off x="7035775" y="11115150"/>
            <a:ext cx="152400" cy="7839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35" name="Google Shape;135;p1"/>
          <p:cNvCxnSpPr/>
          <p:nvPr/>
        </p:nvCxnSpPr>
        <p:spPr>
          <a:xfrm rot="10800000">
            <a:off x="3859826" y="11128893"/>
            <a:ext cx="0" cy="452031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36" name="Google Shape;136;p1"/>
          <p:cNvSpPr txBox="1"/>
          <p:nvPr/>
        </p:nvSpPr>
        <p:spPr>
          <a:xfrm>
            <a:off x="3220202" y="11592325"/>
            <a:ext cx="1689600" cy="4617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Y3 Boys Football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4523051" y="10258440"/>
            <a:ext cx="1297068" cy="276999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Panathlon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1957350" y="7827175"/>
            <a:ext cx="20391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Y4 Dodgeball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3475518" y="9457213"/>
            <a:ext cx="1816235" cy="27699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it a go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1910101" y="9775325"/>
            <a:ext cx="1560000" cy="276900"/>
          </a:xfrm>
          <a:prstGeom prst="rect">
            <a:avLst/>
          </a:prstGeom>
          <a:solidFill>
            <a:srgbClr val="00FF00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Norwich Castle visit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1" name="Google Shape;141;p1"/>
          <p:cNvCxnSpPr/>
          <p:nvPr/>
        </p:nvCxnSpPr>
        <p:spPr>
          <a:xfrm flipH="1">
            <a:off x="1316632" y="9847363"/>
            <a:ext cx="593462" cy="161665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2" name="Google Shape;142;p1"/>
          <p:cNvCxnSpPr/>
          <p:nvPr/>
        </p:nvCxnSpPr>
        <p:spPr>
          <a:xfrm>
            <a:off x="2927100" y="8072750"/>
            <a:ext cx="293100" cy="7623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3" name="Google Shape;143;p1"/>
          <p:cNvCxnSpPr/>
          <p:nvPr/>
        </p:nvCxnSpPr>
        <p:spPr>
          <a:xfrm rot="10800000">
            <a:off x="4409996" y="8934544"/>
            <a:ext cx="4500" cy="524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4" name="Google Shape;144;p1"/>
          <p:cNvCxnSpPr>
            <a:stCxn id="145" idx="3"/>
          </p:cNvCxnSpPr>
          <p:nvPr/>
        </p:nvCxnSpPr>
        <p:spPr>
          <a:xfrm rot="10800000" flipH="1">
            <a:off x="7927500" y="7521725"/>
            <a:ext cx="572700" cy="445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5" name="Google Shape;145;p1"/>
          <p:cNvSpPr txBox="1"/>
          <p:nvPr/>
        </p:nvSpPr>
        <p:spPr>
          <a:xfrm>
            <a:off x="6630300" y="7828475"/>
            <a:ext cx="1297200" cy="276900"/>
          </a:xfrm>
          <a:prstGeom prst="rect">
            <a:avLst/>
          </a:prstGeom>
          <a:solidFill>
            <a:schemeClr val="accent5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4 Swimming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6" name="Google Shape;146;p1"/>
          <p:cNvCxnSpPr/>
          <p:nvPr/>
        </p:nvCxnSpPr>
        <p:spPr>
          <a:xfrm flipH="1">
            <a:off x="8133156" y="6233984"/>
            <a:ext cx="518446" cy="448217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7" name="Google Shape;147;p1"/>
          <p:cNvCxnSpPr/>
          <p:nvPr/>
        </p:nvCxnSpPr>
        <p:spPr>
          <a:xfrm rot="10800000">
            <a:off x="6419663" y="6684653"/>
            <a:ext cx="0" cy="550756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48" name="Google Shape;148;p1"/>
          <p:cNvCxnSpPr/>
          <p:nvPr/>
        </p:nvCxnSpPr>
        <p:spPr>
          <a:xfrm>
            <a:off x="2545546" y="6086673"/>
            <a:ext cx="0" cy="542123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49" name="Google Shape;149;p1"/>
          <p:cNvSpPr txBox="1"/>
          <p:nvPr/>
        </p:nvSpPr>
        <p:spPr>
          <a:xfrm>
            <a:off x="2008937" y="5797513"/>
            <a:ext cx="1448855" cy="276999"/>
          </a:xfrm>
          <a:prstGeom prst="rect">
            <a:avLst/>
          </a:prstGeom>
          <a:solidFill>
            <a:schemeClr val="accent5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4 Swimming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7673546" y="5948174"/>
            <a:ext cx="1765060" cy="276999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Bread-making Caterlink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5659895" y="7247163"/>
            <a:ext cx="1519537" cy="276999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Fitness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07825" y="3669063"/>
            <a:ext cx="14034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Times Tables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2" name="Google Shape;152;p1"/>
          <p:cNvCxnSpPr>
            <a:stCxn id="153" idx="2"/>
          </p:cNvCxnSpPr>
          <p:nvPr/>
        </p:nvCxnSpPr>
        <p:spPr>
          <a:xfrm flipH="1">
            <a:off x="5502946" y="1745443"/>
            <a:ext cx="158400" cy="58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4" name="Google Shape;154;p1"/>
          <p:cNvCxnSpPr>
            <a:stCxn id="155" idx="0"/>
          </p:cNvCxnSpPr>
          <p:nvPr/>
        </p:nvCxnSpPr>
        <p:spPr>
          <a:xfrm rot="10800000" flipH="1">
            <a:off x="6868843" y="2377705"/>
            <a:ext cx="452400" cy="69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6" name="Google Shape;156;p1"/>
          <p:cNvCxnSpPr/>
          <p:nvPr/>
        </p:nvCxnSpPr>
        <p:spPr>
          <a:xfrm rot="10800000" flipH="1">
            <a:off x="6056416" y="4628297"/>
            <a:ext cx="6247" cy="509408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cxnSp>
        <p:nvCxnSpPr>
          <p:cNvPr id="157" name="Google Shape;157;p1"/>
          <p:cNvCxnSpPr>
            <a:stCxn id="158" idx="3"/>
          </p:cNvCxnSpPr>
          <p:nvPr/>
        </p:nvCxnSpPr>
        <p:spPr>
          <a:xfrm>
            <a:off x="1712619" y="1726808"/>
            <a:ext cx="8700" cy="674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58" name="Google Shape;158;p1"/>
          <p:cNvSpPr/>
          <p:nvPr/>
        </p:nvSpPr>
        <p:spPr>
          <a:xfrm>
            <a:off x="1191463" y="1192995"/>
            <a:ext cx="1030013" cy="533813"/>
          </a:xfrm>
          <a:prstGeom prst="triangle">
            <a:avLst>
              <a:gd name="adj" fmla="val 50597"/>
            </a:avLst>
          </a:prstGeom>
          <a:solidFill>
            <a:srgbClr val="FE99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4909885" y="1468444"/>
            <a:ext cx="1502922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5418727" y="5137700"/>
            <a:ext cx="1560000" cy="276900"/>
          </a:xfrm>
          <a:prstGeom prst="rect">
            <a:avLst/>
          </a:prstGeom>
          <a:solidFill>
            <a:srgbClr val="00FF00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Carlton Marshes Trip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6076843" y="3073405"/>
            <a:ext cx="1584000" cy="276900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Dance Festival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0" name="Google Shape;160;p1"/>
          <p:cNvCxnSpPr/>
          <p:nvPr/>
        </p:nvCxnSpPr>
        <p:spPr>
          <a:xfrm rot="10800000">
            <a:off x="2820205" y="2501845"/>
            <a:ext cx="0" cy="655919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1" name="Google Shape;161;p1"/>
          <p:cNvSpPr txBox="1"/>
          <p:nvPr/>
        </p:nvSpPr>
        <p:spPr>
          <a:xfrm>
            <a:off x="1946112" y="3160884"/>
            <a:ext cx="1780263" cy="276999"/>
          </a:xfrm>
          <a:prstGeom prst="rect">
            <a:avLst/>
          </a:prstGeom>
          <a:noFill/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734725" y="12236575"/>
            <a:ext cx="798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r>
              <a:rPr lang="en-US" sz="2800" b="1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er Key Stage 2 ENRICHMENT JOURNEY</a:t>
            </a:r>
            <a:endParaRPr sz="2800" b="0" i="1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/>
          <p:nvPr/>
        </p:nvSpPr>
        <p:spPr>
          <a:xfrm>
            <a:off x="1987019" y="67552"/>
            <a:ext cx="5673754" cy="1138773"/>
          </a:xfrm>
          <a:prstGeom prst="rect">
            <a:avLst/>
          </a:prstGeom>
          <a:solidFill>
            <a:srgbClr val="FE9999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Grove Primary School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Cycle B - Enrichment Map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4" name="Google Shape;164;p1" descr="Graphical user interfa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814" y="153085"/>
            <a:ext cx="1560067" cy="824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63989" y="135450"/>
            <a:ext cx="1442302" cy="1374472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1"/>
          <p:cNvSpPr txBox="1"/>
          <p:nvPr/>
        </p:nvSpPr>
        <p:spPr>
          <a:xfrm>
            <a:off x="4523050" y="7957825"/>
            <a:ext cx="18447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Y4 Uni-Hoc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7" name="Google Shape;167;p1"/>
          <p:cNvCxnSpPr>
            <a:stCxn id="166" idx="2"/>
          </p:cNvCxnSpPr>
          <p:nvPr/>
        </p:nvCxnSpPr>
        <p:spPr>
          <a:xfrm>
            <a:off x="5445400" y="8234725"/>
            <a:ext cx="280500" cy="671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68" name="Google Shape;168;p1"/>
          <p:cNvSpPr txBox="1"/>
          <p:nvPr/>
        </p:nvSpPr>
        <p:spPr>
          <a:xfrm>
            <a:off x="2008937" y="5187090"/>
            <a:ext cx="11280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Cricket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9" name="Google Shape;169;p1"/>
          <p:cNvCxnSpPr>
            <a:stCxn id="168" idx="1"/>
          </p:cNvCxnSpPr>
          <p:nvPr/>
        </p:nvCxnSpPr>
        <p:spPr>
          <a:xfrm rot="10800000">
            <a:off x="1401437" y="5208540"/>
            <a:ext cx="607500" cy="11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0" name="Google Shape;170;p1"/>
          <p:cNvSpPr txBox="1"/>
          <p:nvPr/>
        </p:nvSpPr>
        <p:spPr>
          <a:xfrm>
            <a:off x="231762" y="6804552"/>
            <a:ext cx="1128000" cy="2769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Film club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Google Shape;171;p1"/>
          <p:cNvCxnSpPr/>
          <p:nvPr/>
        </p:nvCxnSpPr>
        <p:spPr>
          <a:xfrm rot="10800000" flipH="1">
            <a:off x="839262" y="6286540"/>
            <a:ext cx="541800" cy="515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2" name="Google Shape;172;p1"/>
          <p:cNvSpPr txBox="1"/>
          <p:nvPr/>
        </p:nvSpPr>
        <p:spPr>
          <a:xfrm>
            <a:off x="5095725" y="5677775"/>
            <a:ext cx="20034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Girls Football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3" name="Google Shape;173;p1"/>
          <p:cNvCxnSpPr/>
          <p:nvPr/>
        </p:nvCxnSpPr>
        <p:spPr>
          <a:xfrm>
            <a:off x="6097421" y="5968811"/>
            <a:ext cx="0" cy="5421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4" name="Google Shape;174;p1"/>
          <p:cNvSpPr txBox="1"/>
          <p:nvPr/>
        </p:nvSpPr>
        <p:spPr>
          <a:xfrm>
            <a:off x="1875549" y="3709450"/>
            <a:ext cx="19440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Y3 Skittleball Tournament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5" name="Google Shape;175;p1"/>
          <p:cNvCxnSpPr>
            <a:stCxn id="174" idx="2"/>
          </p:cNvCxnSpPr>
          <p:nvPr/>
        </p:nvCxnSpPr>
        <p:spPr>
          <a:xfrm flipH="1">
            <a:off x="2696649" y="3986350"/>
            <a:ext cx="150900" cy="455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6" name="Google Shape;176;p1"/>
          <p:cNvSpPr txBox="1"/>
          <p:nvPr/>
        </p:nvSpPr>
        <p:spPr>
          <a:xfrm>
            <a:off x="6097427" y="9831825"/>
            <a:ext cx="1689600" cy="276900"/>
          </a:xfrm>
          <a:prstGeom prst="rect">
            <a:avLst/>
          </a:prstGeom>
          <a:solidFill>
            <a:srgbClr val="00FF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 the Teacher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7" name="Google Shape;177;p1"/>
          <p:cNvCxnSpPr/>
          <p:nvPr/>
        </p:nvCxnSpPr>
        <p:spPr>
          <a:xfrm flipH="1">
            <a:off x="6630300" y="10134600"/>
            <a:ext cx="37200" cy="9258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78" name="Google Shape;178;p1"/>
          <p:cNvSpPr txBox="1"/>
          <p:nvPr/>
        </p:nvSpPr>
        <p:spPr>
          <a:xfrm>
            <a:off x="4500303" y="3658663"/>
            <a:ext cx="14490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Baptist church visit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9" name="Google Shape;179;p1"/>
          <p:cNvCxnSpPr>
            <a:stCxn id="178" idx="2"/>
          </p:cNvCxnSpPr>
          <p:nvPr/>
        </p:nvCxnSpPr>
        <p:spPr>
          <a:xfrm>
            <a:off x="5224803" y="3935563"/>
            <a:ext cx="80700" cy="62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0" name="Google Shape;180;p1"/>
          <p:cNvSpPr txBox="1"/>
          <p:nvPr/>
        </p:nvSpPr>
        <p:spPr>
          <a:xfrm>
            <a:off x="6144350" y="3689925"/>
            <a:ext cx="16896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Church of England visit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1" name="Google Shape;181;p1"/>
          <p:cNvCxnSpPr/>
          <p:nvPr/>
        </p:nvCxnSpPr>
        <p:spPr>
          <a:xfrm>
            <a:off x="6792728" y="3930488"/>
            <a:ext cx="80700" cy="6270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2" name="Google Shape;182;p1"/>
          <p:cNvSpPr txBox="1"/>
          <p:nvPr/>
        </p:nvSpPr>
        <p:spPr>
          <a:xfrm>
            <a:off x="7240875" y="5446100"/>
            <a:ext cx="12213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Y4 Dodgeball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" name="Google Shape;183;p1"/>
          <p:cNvCxnSpPr/>
          <p:nvPr/>
        </p:nvCxnSpPr>
        <p:spPr>
          <a:xfrm rot="10800000" flipH="1">
            <a:off x="7780604" y="4838655"/>
            <a:ext cx="20400" cy="5934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4" name="Google Shape;184;p1"/>
          <p:cNvSpPr txBox="1"/>
          <p:nvPr/>
        </p:nvSpPr>
        <p:spPr>
          <a:xfrm>
            <a:off x="8317200" y="5058500"/>
            <a:ext cx="1221300" cy="276900"/>
          </a:xfrm>
          <a:prstGeom prst="rect">
            <a:avLst/>
          </a:prstGeom>
          <a:solidFill>
            <a:schemeClr val="accent2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Cricket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" name="Google Shape;185;p1"/>
          <p:cNvCxnSpPr/>
          <p:nvPr/>
        </p:nvCxnSpPr>
        <p:spPr>
          <a:xfrm rot="10800000">
            <a:off x="8462179" y="4584955"/>
            <a:ext cx="389100" cy="4962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  <p:sp>
        <p:nvSpPr>
          <p:cNvPr id="186" name="Google Shape;186;p1"/>
          <p:cNvSpPr txBox="1"/>
          <p:nvPr/>
        </p:nvSpPr>
        <p:spPr>
          <a:xfrm>
            <a:off x="1788636" y="7400000"/>
            <a:ext cx="2095200" cy="276900"/>
          </a:xfrm>
          <a:prstGeom prst="rect">
            <a:avLst/>
          </a:prstGeom>
          <a:solidFill>
            <a:srgbClr val="FF00FF"/>
          </a:solidFill>
          <a:ln w="38100" cap="flat" cmpd="sng">
            <a:solidFill>
              <a:srgbClr val="9EA3A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East Norfolk - Problem Solving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7" name="Google Shape;187;p1"/>
          <p:cNvCxnSpPr/>
          <p:nvPr/>
        </p:nvCxnSpPr>
        <p:spPr>
          <a:xfrm rot="10800000" flipH="1">
            <a:off x="2706012" y="6753252"/>
            <a:ext cx="18000" cy="683700"/>
          </a:xfrm>
          <a:prstGeom prst="straightConnector1">
            <a:avLst/>
          </a:prstGeom>
          <a:noFill/>
          <a:ln w="57150" cap="flat" cmpd="sng">
            <a:solidFill>
              <a:srgbClr val="9EA3A6"/>
            </a:solidFill>
            <a:prstDash val="solid"/>
            <a:miter lim="800000"/>
            <a:headEnd type="none" w="sm" len="sm"/>
            <a:tailEnd type="oval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FF0000"/>
      </a:accent1>
      <a:accent2>
        <a:srgbClr val="FFC000"/>
      </a:accent2>
      <a:accent3>
        <a:srgbClr val="FFFF00"/>
      </a:accent3>
      <a:accent4>
        <a:srgbClr val="00B050"/>
      </a:accent4>
      <a:accent5>
        <a:srgbClr val="00B0F0"/>
      </a:accent5>
      <a:accent6>
        <a:srgbClr val="7030A0"/>
      </a:accent6>
      <a:hlink>
        <a:srgbClr val="418AB3"/>
      </a:hlink>
      <a:folHlink>
        <a:srgbClr val="FEC30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D64B498240FF45B35BC40A9D4284CD" ma:contentTypeVersion="13" ma:contentTypeDescription="Create a new document." ma:contentTypeScope="" ma:versionID="1711ef633cf15d130b9bafcd2a479de9">
  <xsd:schema xmlns:xsd="http://www.w3.org/2001/XMLSchema" xmlns:xs="http://www.w3.org/2001/XMLSchema" xmlns:p="http://schemas.microsoft.com/office/2006/metadata/properties" xmlns:ns2="b1cbc1dc-0646-44e3-a962-a0509272c43a" xmlns:ns3="c59ea0ae-645e-4639-8c74-da5edb19db9f" targetNamespace="http://schemas.microsoft.com/office/2006/metadata/properties" ma:root="true" ma:fieldsID="dd3412b21a4188bab41bad69aff3255f" ns2:_="" ns3:_="">
    <xsd:import namespace="b1cbc1dc-0646-44e3-a962-a0509272c43a"/>
    <xsd:import namespace="c59ea0ae-645e-4639-8c74-da5edb19db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bc1dc-0646-44e3-a962-a0509272c4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f74d92-cc71-4641-a7bf-06a89bbdbc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9ea0ae-645e-4639-8c74-da5edb19db9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bcc4c34-92a1-45f5-b54e-d2e8714ba731}" ma:internalName="TaxCatchAll" ma:showField="CatchAllData" ma:web="c59ea0ae-645e-4639-8c74-da5edb19db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F9BA9-9CE1-47AF-A82D-E7E9E886B3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B7093F-A3B1-4697-BB6A-0156355329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bc1dc-0646-44e3-a962-a0509272c43a"/>
    <ds:schemaRef ds:uri="c59ea0ae-645e-4639-8c74-da5edb19db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A3 Paper (297x420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Stephen Moore (GRO)</cp:lastModifiedBy>
  <cp:revision>1</cp:revision>
  <dcterms:created xsi:type="dcterms:W3CDTF">2019-12-03T13:18:29Z</dcterms:created>
  <dcterms:modified xsi:type="dcterms:W3CDTF">2024-09-13T12:49:59Z</dcterms:modified>
</cp:coreProperties>
</file>