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3"/>
  </p:sldMasterIdLst>
  <p:notesMasterIdLst>
    <p:notesMasterId r:id="rId5"/>
  </p:notesMasterIdLst>
  <p:sldIdLst>
    <p:sldId id="256" r:id="rId4"/>
  </p:sldIdLst>
  <p:sldSz cx="9601200" cy="12801600" type="A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941">
          <p15:clr>
            <a:srgbClr val="A4A3A4"/>
          </p15:clr>
        </p15:guide>
        <p15:guide id="2" pos="3069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gxDMBHzsZxaTOWtgn9zmn3KW8m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CCCC"/>
    <a:srgbClr val="79FF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7685FC-A193-2372-50C8-D48878E4F59D}" v="21" dt="2024-10-16T10:47:00.164"/>
    <p1510:client id="{AB730249-7B0E-5A87-FFD1-8AD2BECD3F19}" v="155" dt="2024-10-16T08:48:34.0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2" d="100"/>
          <a:sy n="82" d="100"/>
        </p:scale>
        <p:origin x="936" y="132"/>
      </p:cViewPr>
      <p:guideLst>
        <p:guide orient="horz" pos="3941"/>
        <p:guide pos="30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customschemas.google.com/relationships/presentationmetadata" Target="metadata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Moore (GRO)" userId="S::smoore@groveprimaryschool.org::5f1fa289-3524-45b2-9928-252802ad9355" providerId="AD" clId="Web-{576CDDE7-2F52-25F1-1FF3-8E49326F7049}"/>
    <pc:docChg chg="modSld">
      <pc:chgData name="Stephen Moore (GRO)" userId="S::smoore@groveprimaryschool.org::5f1fa289-3524-45b2-9928-252802ad9355" providerId="AD" clId="Web-{576CDDE7-2F52-25F1-1FF3-8E49326F7049}" dt="2024-07-11T10:56:44.935" v="224" actId="20577"/>
      <pc:docMkLst>
        <pc:docMk/>
      </pc:docMkLst>
      <pc:sldChg chg="modSp">
        <pc:chgData name="Stephen Moore (GRO)" userId="S::smoore@groveprimaryschool.org::5f1fa289-3524-45b2-9928-252802ad9355" providerId="AD" clId="Web-{576CDDE7-2F52-25F1-1FF3-8E49326F7049}" dt="2024-07-11T10:56:44.935" v="224" actId="20577"/>
        <pc:sldMkLst>
          <pc:docMk/>
          <pc:sldMk cId="0" sldId="256"/>
        </pc:sldMkLst>
        <pc:spChg chg="mod">
          <ac:chgData name="Stephen Moore (GRO)" userId="S::smoore@groveprimaryschool.org::5f1fa289-3524-45b2-9928-252802ad9355" providerId="AD" clId="Web-{576CDDE7-2F52-25F1-1FF3-8E49326F7049}" dt="2024-07-11T09:06:59.954" v="96"/>
          <ac:spMkLst>
            <pc:docMk/>
            <pc:sldMk cId="0" sldId="256"/>
            <ac:spMk id="13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2:11.869" v="21" actId="20577"/>
          <ac:spMkLst>
            <pc:docMk/>
            <pc:sldMk cId="0" sldId="256"/>
            <ac:spMk id="13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1:15.007" v="183" actId="14100"/>
          <ac:spMkLst>
            <pc:docMk/>
            <pc:sldMk cId="0" sldId="256"/>
            <ac:spMk id="138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30.809" v="36" actId="20577"/>
          <ac:spMkLst>
            <pc:docMk/>
            <pc:sldMk cId="0" sldId="256"/>
            <ac:spMk id="14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54.590" v="43" actId="20577"/>
          <ac:spMkLst>
            <pc:docMk/>
            <pc:sldMk cId="0" sldId="256"/>
            <ac:spMk id="14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1:31.288" v="187"/>
          <ac:spMkLst>
            <pc:docMk/>
            <pc:sldMk cId="0" sldId="256"/>
            <ac:spMk id="14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35.762" v="37" actId="20577"/>
          <ac:spMkLst>
            <pc:docMk/>
            <pc:sldMk cId="0" sldId="256"/>
            <ac:spMk id="14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0:52.147" v="173"/>
          <ac:spMkLst>
            <pc:docMk/>
            <pc:sldMk cId="0" sldId="256"/>
            <ac:spMk id="14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4:30.654" v="56" actId="20577"/>
          <ac:spMkLst>
            <pc:docMk/>
            <pc:sldMk cId="0" sldId="256"/>
            <ac:spMk id="14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20:48.460" v="157"/>
          <ac:spMkLst>
            <pc:docMk/>
            <pc:sldMk cId="0" sldId="256"/>
            <ac:spMk id="15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21:40.383" v="160"/>
          <ac:spMkLst>
            <pc:docMk/>
            <pc:sldMk cId="0" sldId="256"/>
            <ac:spMk id="15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2:40.087" v="206" actId="20577"/>
          <ac:spMkLst>
            <pc:docMk/>
            <pc:sldMk cId="0" sldId="256"/>
            <ac:spMk id="15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1:26.712" v="15" actId="20577"/>
          <ac:spMkLst>
            <pc:docMk/>
            <pc:sldMk cId="0" sldId="256"/>
            <ac:spMk id="161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1:45.539" v="192"/>
          <ac:spMkLst>
            <pc:docMk/>
            <pc:sldMk cId="0" sldId="256"/>
            <ac:spMk id="16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10:56:44.935" v="224" actId="20577"/>
          <ac:spMkLst>
            <pc:docMk/>
            <pc:sldMk cId="0" sldId="256"/>
            <ac:spMk id="16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8:59:39.725" v="8" actId="20577"/>
          <ac:spMkLst>
            <pc:docMk/>
            <pc:sldMk cId="0" sldId="256"/>
            <ac:spMk id="16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1:08.305" v="11" actId="20577"/>
          <ac:spMkLst>
            <pc:docMk/>
            <pc:sldMk cId="0" sldId="256"/>
            <ac:spMk id="16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7:02.955" v="97"/>
          <ac:spMkLst>
            <pc:docMk/>
            <pc:sldMk cId="0" sldId="256"/>
            <ac:spMk id="17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1:17.180" v="13" actId="20577"/>
          <ac:spMkLst>
            <pc:docMk/>
            <pc:sldMk cId="0" sldId="256"/>
            <ac:spMk id="17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1:12.836" v="12" actId="20577"/>
          <ac:spMkLst>
            <pc:docMk/>
            <pc:sldMk cId="0" sldId="256"/>
            <ac:spMk id="17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2:27.276" v="27" actId="20577"/>
          <ac:spMkLst>
            <pc:docMk/>
            <pc:sldMk cId="0" sldId="256"/>
            <ac:spMk id="17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21:30.555" v="159"/>
          <ac:spMkLst>
            <pc:docMk/>
            <pc:sldMk cId="0" sldId="256"/>
            <ac:spMk id="178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40.543" v="38" actId="20577"/>
          <ac:spMkLst>
            <pc:docMk/>
            <pc:sldMk cId="0" sldId="256"/>
            <ac:spMk id="18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21:26.070" v="158"/>
          <ac:spMkLst>
            <pc:docMk/>
            <pc:sldMk cId="0" sldId="256"/>
            <ac:spMk id="18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8:59:46.725" v="9" actId="20577"/>
          <ac:spMkLst>
            <pc:docMk/>
            <pc:sldMk cId="0" sldId="256"/>
            <ac:spMk id="18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8:59:24.521" v="1" actId="20577"/>
          <ac:spMkLst>
            <pc:docMk/>
            <pc:sldMk cId="0" sldId="256"/>
            <ac:spMk id="18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1:34.493" v="17" actId="20577"/>
          <ac:spMkLst>
            <pc:docMk/>
            <pc:sldMk cId="0" sldId="256"/>
            <ac:spMk id="18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1:44.884" v="18" actId="20577"/>
          <ac:spMkLst>
            <pc:docMk/>
            <pc:sldMk cId="0" sldId="256"/>
            <ac:spMk id="18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56.997" v="44" actId="20577"/>
          <ac:spMkLst>
            <pc:docMk/>
            <pc:sldMk cId="0" sldId="256"/>
            <ac:spMk id="191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21:59.290" v="162" actId="20577"/>
          <ac:spMkLst>
            <pc:docMk/>
            <pc:sldMk cId="0" sldId="256"/>
            <ac:spMk id="19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2:18.604" v="24" actId="20577"/>
          <ac:spMkLst>
            <pc:docMk/>
            <pc:sldMk cId="0" sldId="256"/>
            <ac:spMk id="19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2:23.416" v="25" actId="20577"/>
          <ac:spMkLst>
            <pc:docMk/>
            <pc:sldMk cId="0" sldId="256"/>
            <ac:spMk id="19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15:27.467" v="112" actId="20577"/>
          <ac:spMkLst>
            <pc:docMk/>
            <pc:sldMk cId="0" sldId="256"/>
            <ac:spMk id="19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12.183" v="33" actId="1076"/>
          <ac:spMkLst>
            <pc:docMk/>
            <pc:sldMk cId="0" sldId="256"/>
            <ac:spMk id="201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0:58.725" v="174"/>
          <ac:spMkLst>
            <pc:docMk/>
            <pc:sldMk cId="0" sldId="256"/>
            <ac:spMk id="20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01.777" v="30" actId="20577"/>
          <ac:spMkLst>
            <pc:docMk/>
            <pc:sldMk cId="0" sldId="256"/>
            <ac:spMk id="20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3:49.575" v="41" actId="20577"/>
          <ac:spMkLst>
            <pc:docMk/>
            <pc:sldMk cId="0" sldId="256"/>
            <ac:spMk id="207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4:21.529" v="54" actId="20577"/>
          <ac:spMkLst>
            <pc:docMk/>
            <pc:sldMk cId="0" sldId="256"/>
            <ac:spMk id="21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4:10.560" v="47" actId="20577"/>
          <ac:spMkLst>
            <pc:docMk/>
            <pc:sldMk cId="0" sldId="256"/>
            <ac:spMk id="21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4:00.762" v="45" actId="20577"/>
          <ac:spMkLst>
            <pc:docMk/>
            <pc:sldMk cId="0" sldId="256"/>
            <ac:spMk id="21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31:56.930" v="203"/>
          <ac:spMkLst>
            <pc:docMk/>
            <pc:sldMk cId="0" sldId="256"/>
            <ac:spMk id="21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10:50:05.187" v="215"/>
          <ac:spMkLst>
            <pc:docMk/>
            <pc:sldMk cId="0" sldId="256"/>
            <ac:spMk id="21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576CDDE7-2F52-25F1-1FF3-8E49326F7049}" dt="2024-07-11T09:04:05.653" v="46" actId="20577"/>
          <ac:spMkLst>
            <pc:docMk/>
            <pc:sldMk cId="0" sldId="256"/>
            <ac:spMk id="220" creationId="{00000000-0000-0000-0000-000000000000}"/>
          </ac:spMkLst>
        </pc:spChg>
      </pc:sldChg>
    </pc:docChg>
  </pc:docChgLst>
  <pc:docChgLst>
    <pc:chgData name="Stephen Moore (GRO)" userId="S::smoore@groveprimaryschool.org::5f1fa289-3524-45b2-9928-252802ad9355" providerId="AD" clId="Web-{AB730249-7B0E-5A87-FFD1-8AD2BECD3F19}"/>
    <pc:docChg chg="modSld">
      <pc:chgData name="Stephen Moore (GRO)" userId="S::smoore@groveprimaryschool.org::5f1fa289-3524-45b2-9928-252802ad9355" providerId="AD" clId="Web-{AB730249-7B0E-5A87-FFD1-8AD2BECD3F19}" dt="2024-10-16T08:48:34.014" v="87" actId="20577"/>
      <pc:docMkLst>
        <pc:docMk/>
      </pc:docMkLst>
      <pc:sldChg chg="addSp modSp">
        <pc:chgData name="Stephen Moore (GRO)" userId="S::smoore@groveprimaryschool.org::5f1fa289-3524-45b2-9928-252802ad9355" providerId="AD" clId="Web-{AB730249-7B0E-5A87-FFD1-8AD2BECD3F19}" dt="2024-10-16T08:48:34.014" v="87" actId="20577"/>
        <pc:sldMkLst>
          <pc:docMk/>
          <pc:sldMk cId="0" sldId="256"/>
        </pc:sldMkLst>
        <pc:spChg chg="add mod">
          <ac:chgData name="Stephen Moore (GRO)" userId="S::smoore@groveprimaryschool.org::5f1fa289-3524-45b2-9928-252802ad9355" providerId="AD" clId="Web-{AB730249-7B0E-5A87-FFD1-8AD2BECD3F19}" dt="2024-10-16T08:43:00.181" v="66" actId="1076"/>
          <ac:spMkLst>
            <pc:docMk/>
            <pc:sldMk cId="0" sldId="256"/>
            <ac:spMk id="3" creationId="{D45D71B9-E63A-76C5-51C4-5AB621D4519B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18:15.229" v="22"/>
          <ac:spMkLst>
            <pc:docMk/>
            <pc:sldMk cId="0" sldId="256"/>
            <ac:spMk id="13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7:40.729" v="81"/>
          <ac:spMkLst>
            <pc:docMk/>
            <pc:sldMk cId="0" sldId="256"/>
            <ac:spMk id="13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8:03.231" v="84"/>
          <ac:spMkLst>
            <pc:docMk/>
            <pc:sldMk cId="0" sldId="256"/>
            <ac:spMk id="15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1:34.020" v="55" actId="1076"/>
          <ac:spMkLst>
            <pc:docMk/>
            <pc:sldMk cId="0" sldId="256"/>
            <ac:spMk id="16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18:09.807" v="21"/>
          <ac:spMkLst>
            <pc:docMk/>
            <pc:sldMk cId="0" sldId="256"/>
            <ac:spMk id="16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39:49.248" v="52"/>
          <ac:spMkLst>
            <pc:docMk/>
            <pc:sldMk cId="0" sldId="256"/>
            <ac:spMk id="16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8:34.014" v="87" actId="20577"/>
          <ac:spMkLst>
            <pc:docMk/>
            <pc:sldMk cId="0" sldId="256"/>
            <ac:spMk id="17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1:30.348" v="54" actId="1076"/>
          <ac:spMkLst>
            <pc:docMk/>
            <pc:sldMk cId="0" sldId="256"/>
            <ac:spMk id="17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39:21.653" v="43" actId="20577"/>
          <ac:spMkLst>
            <pc:docMk/>
            <pc:sldMk cId="0" sldId="256"/>
            <ac:spMk id="18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22:24.095" v="36"/>
          <ac:spMkLst>
            <pc:docMk/>
            <pc:sldMk cId="0" sldId="256"/>
            <ac:spMk id="185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8:09.919" v="85"/>
          <ac:spMkLst>
            <pc:docMk/>
            <pc:sldMk cId="0" sldId="256"/>
            <ac:spMk id="19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8:13.247" v="86"/>
          <ac:spMkLst>
            <pc:docMk/>
            <pc:sldMk cId="0" sldId="256"/>
            <ac:spMk id="19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7:51.386" v="83"/>
          <ac:spMkLst>
            <pc:docMk/>
            <pc:sldMk cId="0" sldId="256"/>
            <ac:spMk id="201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AB730249-7B0E-5A87-FFD1-8AD2BECD3F19}" dt="2024-10-16T08:47:49.449" v="82"/>
          <ac:spMkLst>
            <pc:docMk/>
            <pc:sldMk cId="0" sldId="256"/>
            <ac:spMk id="214" creationId="{00000000-0000-0000-0000-000000000000}"/>
          </ac:spMkLst>
        </pc:spChg>
        <pc:cxnChg chg="add mod">
          <ac:chgData name="Stephen Moore (GRO)" userId="S::smoore@groveprimaryschool.org::5f1fa289-3524-45b2-9928-252802ad9355" providerId="AD" clId="Web-{AB730249-7B0E-5A87-FFD1-8AD2BECD3F19}" dt="2024-10-16T08:41:58.256" v="59" actId="1076"/>
          <ac:cxnSpMkLst>
            <pc:docMk/>
            <pc:sldMk cId="0" sldId="256"/>
            <ac:cxnSpMk id="2" creationId="{2D4B91B5-30DE-5522-DCBB-DFC7978FFC8A}"/>
          </ac:cxnSpMkLst>
        </pc:cxnChg>
        <pc:cxnChg chg="mod">
          <ac:chgData name="Stephen Moore (GRO)" userId="S::smoore@groveprimaryschool.org::5f1fa289-3524-45b2-9928-252802ad9355" providerId="AD" clId="Web-{AB730249-7B0E-5A87-FFD1-8AD2BECD3F19}" dt="2024-10-16T08:41:34.020" v="55" actId="1076"/>
          <ac:cxnSpMkLst>
            <pc:docMk/>
            <pc:sldMk cId="0" sldId="256"/>
            <ac:cxnSpMk id="165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AB730249-7B0E-5A87-FFD1-8AD2BECD3F19}" dt="2024-10-16T08:43:04.166" v="67" actId="1076"/>
          <ac:cxnSpMkLst>
            <pc:docMk/>
            <pc:sldMk cId="0" sldId="256"/>
            <ac:cxnSpMk id="171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AB730249-7B0E-5A87-FFD1-8AD2BECD3F19}" dt="2024-10-16T08:41:30.348" v="54" actId="1076"/>
          <ac:cxnSpMkLst>
            <pc:docMk/>
            <pc:sldMk cId="0" sldId="256"/>
            <ac:cxnSpMk id="175" creationId="{00000000-0000-0000-0000-000000000000}"/>
          </ac:cxnSpMkLst>
        </pc:cxnChg>
        <pc:cxnChg chg="mod">
          <ac:chgData name="Stephen Moore (GRO)" userId="S::smoore@groveprimaryschool.org::5f1fa289-3524-45b2-9928-252802ad9355" providerId="AD" clId="Web-{AB730249-7B0E-5A87-FFD1-8AD2BECD3F19}" dt="2024-10-16T08:39:28.450" v="44" actId="14100"/>
          <ac:cxnSpMkLst>
            <pc:docMk/>
            <pc:sldMk cId="0" sldId="256"/>
            <ac:cxnSpMk id="186" creationId="{00000000-0000-0000-0000-000000000000}"/>
          </ac:cxnSpMkLst>
        </pc:cxnChg>
      </pc:sldChg>
    </pc:docChg>
  </pc:docChgLst>
  <pc:docChgLst>
    <pc:chgData name="Stephen Moore (GRO)" userId="S::smoore@groveprimaryschool.org::5f1fa289-3524-45b2-9928-252802ad9355" providerId="AD" clId="Web-{387685FC-A193-2372-50C8-D48878E4F59D}"/>
    <pc:docChg chg="modSld">
      <pc:chgData name="Stephen Moore (GRO)" userId="S::smoore@groveprimaryschool.org::5f1fa289-3524-45b2-9928-252802ad9355" providerId="AD" clId="Web-{387685FC-A193-2372-50C8-D48878E4F59D}" dt="2024-10-16T10:47:00.164" v="12"/>
      <pc:docMkLst>
        <pc:docMk/>
      </pc:docMkLst>
      <pc:sldChg chg="modSp">
        <pc:chgData name="Stephen Moore (GRO)" userId="S::smoore@groveprimaryschool.org::5f1fa289-3524-45b2-9928-252802ad9355" providerId="AD" clId="Web-{387685FC-A193-2372-50C8-D48878E4F59D}" dt="2024-10-16T10:47:00.164" v="12"/>
        <pc:sldMkLst>
          <pc:docMk/>
          <pc:sldMk cId="0" sldId="256"/>
        </pc:sldMkLst>
        <pc:spChg chg="mod">
          <ac:chgData name="Stephen Moore (GRO)" userId="S::smoore@groveprimaryschool.org::5f1fa289-3524-45b2-9928-252802ad9355" providerId="AD" clId="Web-{387685FC-A193-2372-50C8-D48878E4F59D}" dt="2024-10-16T10:47:00.164" v="12"/>
          <ac:spMkLst>
            <pc:docMk/>
            <pc:sldMk cId="0" sldId="256"/>
            <ac:spMk id="133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87685FC-A193-2372-50C8-D48878E4F59D}" dt="2024-10-16T10:14:44.400" v="8"/>
          <ac:spMkLst>
            <pc:docMk/>
            <pc:sldMk cId="0" sldId="256"/>
            <ac:spMk id="134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87685FC-A193-2372-50C8-D48878E4F59D}" dt="2024-10-16T10:46:54.508" v="11"/>
          <ac:spMkLst>
            <pc:docMk/>
            <pc:sldMk cId="0" sldId="256"/>
            <ac:spMk id="166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87685FC-A193-2372-50C8-D48878E4F59D}" dt="2024-10-16T10:14:41.009" v="7"/>
          <ac:spMkLst>
            <pc:docMk/>
            <pc:sldMk cId="0" sldId="256"/>
            <ac:spMk id="170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87685FC-A193-2372-50C8-D48878E4F59D}" dt="2024-10-16T10:14:49.681" v="9"/>
          <ac:spMkLst>
            <pc:docMk/>
            <pc:sldMk cId="0" sldId="256"/>
            <ac:spMk id="172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87685FC-A193-2372-50C8-D48878E4F59D}" dt="2024-10-16T10:46:49.508" v="10"/>
          <ac:spMkLst>
            <pc:docMk/>
            <pc:sldMk cId="0" sldId="256"/>
            <ac:spMk id="199" creationId="{00000000-0000-0000-0000-000000000000}"/>
          </ac:spMkLst>
        </pc:spChg>
        <pc:spChg chg="mod">
          <ac:chgData name="Stephen Moore (GRO)" userId="S::smoore@groveprimaryschool.org::5f1fa289-3524-45b2-9928-252802ad9355" providerId="AD" clId="Web-{387685FC-A193-2372-50C8-D48878E4F59D}" dt="2024-10-16T09:22:05.357" v="5" actId="20577"/>
          <ac:spMkLst>
            <pc:docMk/>
            <pc:sldMk cId="0" sldId="256"/>
            <ac:spMk id="20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sz="6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/>
            </a:lvl1pPr>
            <a:lvl2pPr lvl="1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lvl="2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/>
            </a:lvl3pPr>
            <a:lvl4pPr lvl="3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4pPr>
            <a:lvl5pPr lvl="4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5pPr>
            <a:lvl6pPr lvl="5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6pPr>
            <a:lvl7pPr lvl="6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7pPr>
            <a:lvl8pPr lvl="7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8pPr>
            <a:lvl9pPr lvl="8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739352" y="3328565"/>
            <a:ext cx="8122498" cy="8281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2481606" y="5070820"/>
            <a:ext cx="10848764" cy="2070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718919" y="3060568"/>
            <a:ext cx="10848764" cy="6090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sz="6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 sz="21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890"/>
              <a:buNone/>
              <a:defRPr sz="189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4080510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4860608" y="3407833"/>
            <a:ext cx="4080510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 b="1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 b="1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661334" y="4676140"/>
            <a:ext cx="4061757" cy="6877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4860608" y="3138171"/>
            <a:ext cx="4081761" cy="1537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 b="1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 b="1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4860608" y="4676140"/>
            <a:ext cx="4081761" cy="6877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Calibri"/>
              <a:buNone/>
              <a:defRPr sz="33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4196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Char char="•"/>
              <a:defRPr sz="3359"/>
            </a:lvl1pPr>
            <a:lvl2pPr marL="914400" lvl="1" indent="-41529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940"/>
              <a:buChar char="•"/>
              <a:defRPr sz="2940"/>
            </a:lvl2pPr>
            <a:lvl3pPr marL="1371600" lvl="2" indent="-388619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520"/>
              <a:buChar char="•"/>
              <a:defRPr sz="2520"/>
            </a:lvl3pPr>
            <a:lvl4pPr marL="1828800" lvl="3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4pPr>
            <a:lvl5pPr marL="2286000" lvl="4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5pPr>
            <a:lvl6pPr marL="2743200" lvl="5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6pPr>
            <a:lvl7pPr marL="3200400" lvl="6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7pPr>
            <a:lvl8pPr marL="3657600" lvl="7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8pPr>
            <a:lvl9pPr marL="4114800" lvl="8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470"/>
              <a:buNone/>
              <a:defRPr sz="1470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Calibri"/>
              <a:buNone/>
              <a:defRPr sz="33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470"/>
              <a:buNone/>
              <a:defRPr sz="1470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20"/>
              <a:buFont typeface="Calibri"/>
              <a:buNone/>
              <a:defRPr sz="46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15290" algn="l" rtl="0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940"/>
              <a:buFont typeface="Arial"/>
              <a:buChar char="•"/>
              <a:defRPr sz="29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8619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sz="2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1950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8615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8615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 rot="-5400000">
            <a:off x="1542232" y="1648164"/>
            <a:ext cx="370335" cy="519239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 rot="-5400000">
            <a:off x="696228" y="8966319"/>
            <a:ext cx="2718000" cy="21438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2073712" y="8668371"/>
            <a:ext cx="5841900" cy="622200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 rot="5400000" flipH="1">
            <a:off x="6460138" y="6733800"/>
            <a:ext cx="2890838" cy="2225675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2008937" y="6403507"/>
            <a:ext cx="5929200" cy="616200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 rot="-5400000">
            <a:off x="688700" y="4558625"/>
            <a:ext cx="2733300" cy="2207700"/>
          </a:xfrm>
          <a:prstGeom prst="blockArc">
            <a:avLst>
              <a:gd name="adj1" fmla="val 10726998"/>
              <a:gd name="adj2" fmla="val 263439"/>
              <a:gd name="adj3" fmla="val 28511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2032339" y="4298727"/>
            <a:ext cx="5968431" cy="628293"/>
          </a:xfrm>
          <a:custGeom>
            <a:avLst/>
            <a:gdLst/>
            <a:ahLst/>
            <a:cxnLst/>
            <a:rect l="l" t="t" r="r" b="b"/>
            <a:pathLst>
              <a:path w="5909338" h="652772" extrusionOk="0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 rot="5400000" flipH="1">
            <a:off x="6355775" y="2340975"/>
            <a:ext cx="2871300" cy="234240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467780" y="2082006"/>
            <a:ext cx="6340766" cy="650875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1992300" y="10781425"/>
            <a:ext cx="5841900" cy="622200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4" name="Google Shape;94;p1"/>
          <p:cNvCxnSpPr>
            <a:endCxn id="95" idx="2"/>
          </p:cNvCxnSpPr>
          <p:nvPr/>
        </p:nvCxnSpPr>
        <p:spPr>
          <a:xfrm>
            <a:off x="1910071" y="4556806"/>
            <a:ext cx="6153300" cy="267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96" name="Google Shape;96;p1"/>
          <p:cNvSpPr/>
          <p:nvPr/>
        </p:nvSpPr>
        <p:spPr>
          <a:xfrm>
            <a:off x="-13775" y="12283379"/>
            <a:ext cx="9614975" cy="427450"/>
          </a:xfrm>
          <a:prstGeom prst="rect">
            <a:avLst/>
          </a:prstGeom>
          <a:solidFill>
            <a:srgbClr val="FE9999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 descr="Image result for ferryhill business and enterprise college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25567" y="41035"/>
            <a:ext cx="4093941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YEAR 7 ENGLISH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9" name="Google Shape;99;p1"/>
          <p:cNvCxnSpPr>
            <a:endCxn id="89" idx="1"/>
          </p:cNvCxnSpPr>
          <p:nvPr/>
        </p:nvCxnSpPr>
        <p:spPr>
          <a:xfrm>
            <a:off x="1309184" y="3997607"/>
            <a:ext cx="826500" cy="6186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00" name="Google Shape;100;p1"/>
          <p:cNvCxnSpPr/>
          <p:nvPr/>
        </p:nvCxnSpPr>
        <p:spPr>
          <a:xfrm rot="10800000" flipH="1">
            <a:off x="1957356" y="2370496"/>
            <a:ext cx="6063528" cy="31116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1" name="Google Shape;101;p1"/>
          <p:cNvCxnSpPr/>
          <p:nvPr/>
        </p:nvCxnSpPr>
        <p:spPr>
          <a:xfrm>
            <a:off x="2129139" y="11139160"/>
            <a:ext cx="6371100" cy="105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2" name="Google Shape;102;p1"/>
          <p:cNvCxnSpPr/>
          <p:nvPr/>
        </p:nvCxnSpPr>
        <p:spPr>
          <a:xfrm>
            <a:off x="1767882" y="6660578"/>
            <a:ext cx="6371162" cy="10495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3" name="Google Shape;103;p1"/>
          <p:cNvCxnSpPr/>
          <p:nvPr/>
        </p:nvCxnSpPr>
        <p:spPr>
          <a:xfrm>
            <a:off x="1830969" y="8927332"/>
            <a:ext cx="6371162" cy="10495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grpSp>
        <p:nvGrpSpPr>
          <p:cNvPr id="104" name="Google Shape;104;p1"/>
          <p:cNvGrpSpPr/>
          <p:nvPr/>
        </p:nvGrpSpPr>
        <p:grpSpPr>
          <a:xfrm>
            <a:off x="7279073" y="10490852"/>
            <a:ext cx="1221188" cy="1241391"/>
            <a:chOff x="7279073" y="10490852"/>
            <a:chExt cx="1221188" cy="1241391"/>
          </a:xfrm>
        </p:grpSpPr>
        <p:sp>
          <p:nvSpPr>
            <p:cNvPr id="105" name="Google Shape;105;p1"/>
            <p:cNvSpPr/>
            <p:nvPr/>
          </p:nvSpPr>
          <p:spPr>
            <a:xfrm>
              <a:off x="7285281" y="10490852"/>
              <a:ext cx="1214980" cy="1241391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1"/>
            <p:cNvSpPr/>
            <p:nvPr/>
          </p:nvSpPr>
          <p:spPr>
            <a:xfrm>
              <a:off x="7466026" y="10691378"/>
              <a:ext cx="841075" cy="859358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"/>
            <p:cNvSpPr txBox="1"/>
            <p:nvPr/>
          </p:nvSpPr>
          <p:spPr>
            <a:xfrm>
              <a:off x="7279073" y="10951780"/>
              <a:ext cx="1214979" cy="3385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Autumn 1</a:t>
              </a:r>
              <a:endPara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8" name="Google Shape;108;p1"/>
          <p:cNvSpPr/>
          <p:nvPr/>
        </p:nvSpPr>
        <p:spPr>
          <a:xfrm flipH="1">
            <a:off x="1271500" y="4537998"/>
            <a:ext cx="1403254" cy="2146655"/>
          </a:xfrm>
          <a:prstGeom prst="arc">
            <a:avLst>
              <a:gd name="adj1" fmla="val 16248374"/>
              <a:gd name="adj2" fmla="val 5189154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"/>
          <p:cNvSpPr/>
          <p:nvPr/>
        </p:nvSpPr>
        <p:spPr>
          <a:xfrm flipH="1">
            <a:off x="1271500" y="8935701"/>
            <a:ext cx="1403254" cy="2146655"/>
          </a:xfrm>
          <a:prstGeom prst="arc">
            <a:avLst>
              <a:gd name="adj1" fmla="val 16248374"/>
              <a:gd name="adj2" fmla="val 5189154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/>
          <p:nvPr/>
        </p:nvSpPr>
        <p:spPr>
          <a:xfrm>
            <a:off x="7319257" y="6690226"/>
            <a:ext cx="1403254" cy="2229081"/>
          </a:xfrm>
          <a:prstGeom prst="arc">
            <a:avLst>
              <a:gd name="adj1" fmla="val 16120637"/>
              <a:gd name="adj2" fmla="val 4983877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7228634" y="2374666"/>
            <a:ext cx="1403254" cy="2229081"/>
          </a:xfrm>
          <a:prstGeom prst="arc">
            <a:avLst>
              <a:gd name="adj1" fmla="val 16120637"/>
              <a:gd name="adj2" fmla="val 4983877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1" name="Google Shape;111;p1"/>
          <p:cNvGrpSpPr/>
          <p:nvPr/>
        </p:nvGrpSpPr>
        <p:grpSpPr>
          <a:xfrm>
            <a:off x="7998300" y="7834890"/>
            <a:ext cx="1214980" cy="1234099"/>
            <a:chOff x="1212628" y="4031237"/>
            <a:chExt cx="1214980" cy="1304869"/>
          </a:xfrm>
        </p:grpSpPr>
        <p:sp>
          <p:nvSpPr>
            <p:cNvPr id="112" name="Google Shape;112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Spring 1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5" name="Google Shape;115;p1"/>
          <p:cNvGrpSpPr/>
          <p:nvPr/>
        </p:nvGrpSpPr>
        <p:grpSpPr>
          <a:xfrm>
            <a:off x="660560" y="10235567"/>
            <a:ext cx="1214980" cy="1234099"/>
            <a:chOff x="1212628" y="4031237"/>
            <a:chExt cx="1214980" cy="1304869"/>
          </a:xfrm>
        </p:grpSpPr>
        <p:sp>
          <p:nvSpPr>
            <p:cNvPr id="116" name="Google Shape;116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Autumn 2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9" name="Google Shape;119;p1"/>
          <p:cNvGrpSpPr/>
          <p:nvPr/>
        </p:nvGrpSpPr>
        <p:grpSpPr>
          <a:xfrm>
            <a:off x="3880749" y="6232262"/>
            <a:ext cx="1214980" cy="1234099"/>
            <a:chOff x="1212628" y="4031237"/>
            <a:chExt cx="1214980" cy="1304869"/>
          </a:xfrm>
        </p:grpSpPr>
        <p:sp>
          <p:nvSpPr>
            <p:cNvPr id="120" name="Google Shape;120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Spring 2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3" name="Google Shape;123;p1"/>
          <p:cNvGrpSpPr/>
          <p:nvPr/>
        </p:nvGrpSpPr>
        <p:grpSpPr>
          <a:xfrm>
            <a:off x="3681418" y="4011991"/>
            <a:ext cx="1214980" cy="1234099"/>
            <a:chOff x="1212628" y="4031237"/>
            <a:chExt cx="1214980" cy="1304869"/>
          </a:xfrm>
        </p:grpSpPr>
        <p:sp>
          <p:nvSpPr>
            <p:cNvPr id="124" name="Google Shape;124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Summer 1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7" name="Google Shape;127;p1"/>
          <p:cNvGrpSpPr/>
          <p:nvPr/>
        </p:nvGrpSpPr>
        <p:grpSpPr>
          <a:xfrm>
            <a:off x="7962321" y="3083414"/>
            <a:ext cx="1214980" cy="1234099"/>
            <a:chOff x="1212628" y="4031237"/>
            <a:chExt cx="1214980" cy="1304869"/>
          </a:xfrm>
        </p:grpSpPr>
        <p:sp>
          <p:nvSpPr>
            <p:cNvPr id="128" name="Google Shape;128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Summer 2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32" name="Google Shape;132;p1"/>
          <p:cNvCxnSpPr/>
          <p:nvPr/>
        </p:nvCxnSpPr>
        <p:spPr>
          <a:xfrm rot="10800000">
            <a:off x="6120426" y="11133962"/>
            <a:ext cx="0" cy="4521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33" name="Google Shape;133;p1"/>
          <p:cNvSpPr txBox="1"/>
          <p:nvPr/>
        </p:nvSpPr>
        <p:spPr>
          <a:xfrm>
            <a:off x="5418725" y="11543925"/>
            <a:ext cx="14034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Craft club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"/>
          <p:cNvSpPr txBox="1"/>
          <p:nvPr/>
        </p:nvSpPr>
        <p:spPr>
          <a:xfrm>
            <a:off x="2674748" y="7799200"/>
            <a:ext cx="2143800" cy="276900"/>
          </a:xfrm>
          <a:prstGeom prst="rect">
            <a:avLst/>
          </a:prstGeom>
          <a:solidFill>
            <a:srgbClr val="FFCCCC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History Trip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36" name="Google Shape;136;p1"/>
          <p:cNvCxnSpPr/>
          <p:nvPr/>
        </p:nvCxnSpPr>
        <p:spPr>
          <a:xfrm flipH="1">
            <a:off x="3681425" y="8085365"/>
            <a:ext cx="21900" cy="856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7" name="Google Shape;137;p1"/>
          <p:cNvCxnSpPr/>
          <p:nvPr/>
        </p:nvCxnSpPr>
        <p:spPr>
          <a:xfrm flipH="1">
            <a:off x="5582325" y="8486775"/>
            <a:ext cx="66000" cy="502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38" name="Google Shape;138;p1"/>
          <p:cNvSpPr txBox="1"/>
          <p:nvPr/>
        </p:nvSpPr>
        <p:spPr>
          <a:xfrm>
            <a:off x="4960922" y="8179987"/>
            <a:ext cx="1246536" cy="2769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Parent share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39" name="Google Shape;139;p1"/>
          <p:cNvCxnSpPr/>
          <p:nvPr/>
        </p:nvCxnSpPr>
        <p:spPr>
          <a:xfrm flipH="1">
            <a:off x="8133375" y="6172200"/>
            <a:ext cx="582000" cy="5103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0" name="Google Shape;140;p1"/>
          <p:cNvCxnSpPr/>
          <p:nvPr/>
        </p:nvCxnSpPr>
        <p:spPr>
          <a:xfrm rot="10800000">
            <a:off x="6419663" y="6684653"/>
            <a:ext cx="0" cy="550756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1" name="Google Shape;141;p1"/>
          <p:cNvCxnSpPr/>
          <p:nvPr/>
        </p:nvCxnSpPr>
        <p:spPr>
          <a:xfrm>
            <a:off x="2545546" y="6086673"/>
            <a:ext cx="0" cy="542123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42" name="Google Shape;142;p1"/>
          <p:cNvSpPr txBox="1"/>
          <p:nvPr/>
        </p:nvSpPr>
        <p:spPr>
          <a:xfrm>
            <a:off x="2008919" y="5797525"/>
            <a:ext cx="22077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43" name="Google Shape;143;p1"/>
          <p:cNvSpPr txBox="1"/>
          <p:nvPr/>
        </p:nvSpPr>
        <p:spPr>
          <a:xfrm>
            <a:off x="8480825" y="5937900"/>
            <a:ext cx="10299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 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"/>
          <p:cNvSpPr txBox="1"/>
          <p:nvPr/>
        </p:nvSpPr>
        <p:spPr>
          <a:xfrm>
            <a:off x="5659895" y="7247163"/>
            <a:ext cx="1519537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Parent Share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45" name="Google Shape;145;p1"/>
          <p:cNvSpPr txBox="1"/>
          <p:nvPr/>
        </p:nvSpPr>
        <p:spPr>
          <a:xfrm>
            <a:off x="650952" y="3761750"/>
            <a:ext cx="14034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46" name="Google Shape;146;p1"/>
          <p:cNvCxnSpPr>
            <a:stCxn id="147" idx="2"/>
          </p:cNvCxnSpPr>
          <p:nvPr/>
        </p:nvCxnSpPr>
        <p:spPr>
          <a:xfrm flipH="1">
            <a:off x="5502946" y="1745443"/>
            <a:ext cx="158400" cy="586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8" name="Google Shape;148;p1"/>
          <p:cNvCxnSpPr>
            <a:stCxn id="149" idx="0"/>
          </p:cNvCxnSpPr>
          <p:nvPr/>
        </p:nvCxnSpPr>
        <p:spPr>
          <a:xfrm rot="10800000" flipH="1">
            <a:off x="6868843" y="2377705"/>
            <a:ext cx="452400" cy="6957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0" name="Google Shape;150;p1"/>
          <p:cNvCxnSpPr/>
          <p:nvPr/>
        </p:nvCxnSpPr>
        <p:spPr>
          <a:xfrm rot="10800000" flipH="1">
            <a:off x="6840129" y="4588805"/>
            <a:ext cx="6300" cy="5094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1" name="Google Shape;151;p1"/>
          <p:cNvCxnSpPr>
            <a:stCxn id="152" idx="3"/>
          </p:cNvCxnSpPr>
          <p:nvPr/>
        </p:nvCxnSpPr>
        <p:spPr>
          <a:xfrm>
            <a:off x="1712619" y="1726808"/>
            <a:ext cx="8700" cy="6747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152" name="Google Shape;152;p1"/>
          <p:cNvSpPr/>
          <p:nvPr/>
        </p:nvSpPr>
        <p:spPr>
          <a:xfrm>
            <a:off x="1191463" y="1192995"/>
            <a:ext cx="1030013" cy="533813"/>
          </a:xfrm>
          <a:prstGeom prst="triangle">
            <a:avLst>
              <a:gd name="adj" fmla="val 50597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"/>
          <p:cNvSpPr txBox="1"/>
          <p:nvPr/>
        </p:nvSpPr>
        <p:spPr>
          <a:xfrm>
            <a:off x="4909885" y="1468444"/>
            <a:ext cx="1502922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Parent share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"/>
          <p:cNvSpPr txBox="1"/>
          <p:nvPr/>
        </p:nvSpPr>
        <p:spPr>
          <a:xfrm>
            <a:off x="4831378" y="5151167"/>
            <a:ext cx="1287900" cy="276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6076843" y="3073405"/>
            <a:ext cx="1584000" cy="276900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54" name="Google Shape;154;p1"/>
          <p:cNvCxnSpPr/>
          <p:nvPr/>
        </p:nvCxnSpPr>
        <p:spPr>
          <a:xfrm rot="10800000">
            <a:off x="2820205" y="2501845"/>
            <a:ext cx="0" cy="655919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55" name="Google Shape;155;p1"/>
          <p:cNvSpPr txBox="1"/>
          <p:nvPr/>
        </p:nvSpPr>
        <p:spPr>
          <a:xfrm>
            <a:off x="1898789" y="3125928"/>
            <a:ext cx="1780263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56" name="Google Shape;156;p1"/>
          <p:cNvSpPr txBox="1"/>
          <p:nvPr/>
        </p:nvSpPr>
        <p:spPr>
          <a:xfrm>
            <a:off x="734725" y="12236575"/>
            <a:ext cx="79878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Key </a:t>
            </a:r>
            <a:r>
              <a:rPr lang="en-US" sz="2800" b="1" i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Stage </a:t>
            </a:r>
            <a:r>
              <a:rPr lang="en-US" sz="2800" b="1" i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2800" b="1" i="1" u="none" strike="noStrike" cap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1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ENRICHMENT JOURNEY</a:t>
            </a:r>
            <a:endParaRPr sz="2800" b="0" i="1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"/>
          <p:cNvSpPr/>
          <p:nvPr/>
        </p:nvSpPr>
        <p:spPr>
          <a:xfrm>
            <a:off x="1987019" y="67552"/>
            <a:ext cx="5673754" cy="1138773"/>
          </a:xfrm>
          <a:prstGeom prst="rect">
            <a:avLst/>
          </a:prstGeom>
          <a:solidFill>
            <a:srgbClr val="FE999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Grove Primary School</a:t>
            </a: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Cycle </a:t>
            </a:r>
            <a: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8" name="Google Shape;158;p1" descr="Graphical user interfac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814" y="153085"/>
            <a:ext cx="1560067" cy="8240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63989" y="135450"/>
            <a:ext cx="1442302" cy="137447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0" name="Google Shape;160;p1"/>
          <p:cNvCxnSpPr/>
          <p:nvPr/>
        </p:nvCxnSpPr>
        <p:spPr>
          <a:xfrm rot="10800000">
            <a:off x="7839038" y="9001701"/>
            <a:ext cx="0" cy="4251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1" name="Google Shape;161;p1"/>
          <p:cNvSpPr txBox="1"/>
          <p:nvPr/>
        </p:nvSpPr>
        <p:spPr>
          <a:xfrm>
            <a:off x="7376924" y="9423050"/>
            <a:ext cx="1287900" cy="461624"/>
          </a:xfrm>
          <a:prstGeom prst="rect">
            <a:avLst/>
          </a:prstGeom>
          <a:solidFill>
            <a:srgbClr val="FFCCCC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Share stories with community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62" name="Google Shape;162;p1"/>
          <p:cNvSpPr txBox="1"/>
          <p:nvPr/>
        </p:nvSpPr>
        <p:spPr>
          <a:xfrm>
            <a:off x="2008921" y="5187100"/>
            <a:ext cx="1560000" cy="276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Parent share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63" name="Google Shape;163;p1"/>
          <p:cNvCxnSpPr>
            <a:stCxn id="162" idx="1"/>
          </p:cNvCxnSpPr>
          <p:nvPr/>
        </p:nvCxnSpPr>
        <p:spPr>
          <a:xfrm rot="10800000">
            <a:off x="1401421" y="5208550"/>
            <a:ext cx="607500" cy="117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4" name="Google Shape;164;p1"/>
          <p:cNvSpPr txBox="1"/>
          <p:nvPr/>
        </p:nvSpPr>
        <p:spPr>
          <a:xfrm>
            <a:off x="2006718" y="10257307"/>
            <a:ext cx="12972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Give it a go</a:t>
            </a:r>
            <a:r>
              <a:rPr lang="en-US" sz="12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Club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65" name="Google Shape;165;p1"/>
          <p:cNvCxnSpPr>
            <a:stCxn id="164" idx="2"/>
          </p:cNvCxnSpPr>
          <p:nvPr/>
        </p:nvCxnSpPr>
        <p:spPr>
          <a:xfrm flipH="1">
            <a:off x="2554218" y="10534207"/>
            <a:ext cx="101100" cy="5295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6" name="Google Shape;166;p1"/>
          <p:cNvSpPr txBox="1"/>
          <p:nvPr/>
        </p:nvSpPr>
        <p:spPr>
          <a:xfrm>
            <a:off x="2817951" y="11939413"/>
            <a:ext cx="1519500" cy="2769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HSBC workshop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67" name="Google Shape;167;p1"/>
          <p:cNvCxnSpPr/>
          <p:nvPr/>
        </p:nvCxnSpPr>
        <p:spPr>
          <a:xfrm rot="10800000" flipH="1">
            <a:off x="3467501" y="11220462"/>
            <a:ext cx="304500" cy="6987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0" name="Google Shape;170;p1"/>
          <p:cNvSpPr txBox="1"/>
          <p:nvPr/>
        </p:nvSpPr>
        <p:spPr>
          <a:xfrm>
            <a:off x="4151995" y="9897607"/>
            <a:ext cx="1297200" cy="276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Christian speaker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71" name="Google Shape;171;p1"/>
          <p:cNvCxnSpPr>
            <a:cxnSpLocks/>
          </p:cNvCxnSpPr>
          <p:nvPr/>
        </p:nvCxnSpPr>
        <p:spPr>
          <a:xfrm flipH="1">
            <a:off x="4869649" y="10174507"/>
            <a:ext cx="162300" cy="9753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2" name="Google Shape;172;p1"/>
          <p:cNvSpPr txBox="1"/>
          <p:nvPr/>
        </p:nvSpPr>
        <p:spPr>
          <a:xfrm>
            <a:off x="104220" y="8581357"/>
            <a:ext cx="1297200" cy="276900"/>
          </a:xfrm>
          <a:prstGeom prst="rect">
            <a:avLst/>
          </a:prstGeom>
          <a:solidFill>
            <a:srgbClr val="00FF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Religious visitor</a:t>
            </a:r>
            <a:r>
              <a:rPr lang="en-US" sz="1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 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73" name="Google Shape;173;p1"/>
          <p:cNvSpPr txBox="1"/>
          <p:nvPr/>
        </p:nvSpPr>
        <p:spPr>
          <a:xfrm>
            <a:off x="1844988" y="9769777"/>
            <a:ext cx="12972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Film club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75" name="Google Shape;175;p1"/>
          <p:cNvCxnSpPr>
            <a:stCxn id="173" idx="0"/>
          </p:cNvCxnSpPr>
          <p:nvPr/>
        </p:nvCxnSpPr>
        <p:spPr>
          <a:xfrm rot="10800000">
            <a:off x="2023188" y="9012877"/>
            <a:ext cx="470400" cy="7569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76" name="Google Shape;176;p1"/>
          <p:cNvCxnSpPr/>
          <p:nvPr/>
        </p:nvCxnSpPr>
        <p:spPr>
          <a:xfrm>
            <a:off x="638175" y="8858250"/>
            <a:ext cx="553200" cy="7836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8" name="Google Shape;178;p1"/>
          <p:cNvSpPr txBox="1"/>
          <p:nvPr/>
        </p:nvSpPr>
        <p:spPr>
          <a:xfrm>
            <a:off x="6017070" y="7646976"/>
            <a:ext cx="1519500" cy="276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Geography Trip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79" name="Google Shape;179;p1"/>
          <p:cNvCxnSpPr/>
          <p:nvPr/>
        </p:nvCxnSpPr>
        <p:spPr>
          <a:xfrm rot="10800000" flipH="1">
            <a:off x="7476938" y="7019884"/>
            <a:ext cx="362100" cy="660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0" name="Google Shape;180;p1"/>
          <p:cNvSpPr txBox="1"/>
          <p:nvPr/>
        </p:nvSpPr>
        <p:spPr>
          <a:xfrm>
            <a:off x="4800575" y="5814975"/>
            <a:ext cx="12972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81" name="Google Shape;181;p1"/>
          <p:cNvCxnSpPr/>
          <p:nvPr/>
        </p:nvCxnSpPr>
        <p:spPr>
          <a:xfrm>
            <a:off x="5449171" y="6105173"/>
            <a:ext cx="0" cy="5421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4" name="Google Shape;184;p1"/>
          <p:cNvSpPr txBox="1"/>
          <p:nvPr/>
        </p:nvSpPr>
        <p:spPr>
          <a:xfrm>
            <a:off x="947601" y="11974313"/>
            <a:ext cx="16764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Football Tournament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85" name="Google Shape;185;p1"/>
          <p:cNvSpPr txBox="1"/>
          <p:nvPr/>
        </p:nvSpPr>
        <p:spPr>
          <a:xfrm>
            <a:off x="5544599" y="10159738"/>
            <a:ext cx="1029900" cy="27695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Film </a:t>
            </a:r>
            <a:r>
              <a:rPr lang="en-US" sz="12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Club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86" name="Google Shape;186;p1"/>
          <p:cNvCxnSpPr>
            <a:stCxn id="185" idx="2"/>
          </p:cNvCxnSpPr>
          <p:nvPr/>
        </p:nvCxnSpPr>
        <p:spPr>
          <a:xfrm flipH="1">
            <a:off x="5858133" y="10436697"/>
            <a:ext cx="201416" cy="624107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7" name="Google Shape;187;p1"/>
          <p:cNvSpPr txBox="1"/>
          <p:nvPr/>
        </p:nvSpPr>
        <p:spPr>
          <a:xfrm>
            <a:off x="3799963" y="9417700"/>
            <a:ext cx="16764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Craft club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88" name="Google Shape;188;p1"/>
          <p:cNvCxnSpPr>
            <a:stCxn id="187" idx="0"/>
          </p:cNvCxnSpPr>
          <p:nvPr/>
        </p:nvCxnSpPr>
        <p:spPr>
          <a:xfrm rot="10800000">
            <a:off x="4611463" y="8859100"/>
            <a:ext cx="26700" cy="5586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9" name="Google Shape;189;p1"/>
          <p:cNvSpPr txBox="1"/>
          <p:nvPr/>
        </p:nvSpPr>
        <p:spPr>
          <a:xfrm>
            <a:off x="6252000" y="8035675"/>
            <a:ext cx="17802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90" name="Google Shape;190;p1"/>
          <p:cNvCxnSpPr/>
          <p:nvPr/>
        </p:nvCxnSpPr>
        <p:spPr>
          <a:xfrm rot="10800000" flipH="1">
            <a:off x="7743601" y="7035234"/>
            <a:ext cx="632700" cy="10329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92" name="Google Shape;192;p1"/>
          <p:cNvSpPr txBox="1"/>
          <p:nvPr/>
        </p:nvSpPr>
        <p:spPr>
          <a:xfrm>
            <a:off x="6187775" y="5899150"/>
            <a:ext cx="1584000" cy="276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93" name="Google Shape;193;p1"/>
          <p:cNvCxnSpPr>
            <a:stCxn id="192" idx="2"/>
          </p:cNvCxnSpPr>
          <p:nvPr/>
        </p:nvCxnSpPr>
        <p:spPr>
          <a:xfrm flipH="1">
            <a:off x="6706775" y="6176050"/>
            <a:ext cx="273000" cy="507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95" name="Google Shape;195;p1"/>
          <p:cNvSpPr txBox="1"/>
          <p:nvPr/>
        </p:nvSpPr>
        <p:spPr>
          <a:xfrm>
            <a:off x="4206225" y="7494425"/>
            <a:ext cx="14034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96" name="Google Shape;196;p1"/>
          <p:cNvCxnSpPr/>
          <p:nvPr/>
        </p:nvCxnSpPr>
        <p:spPr>
          <a:xfrm rot="10800000" flipH="1">
            <a:off x="5090113" y="6876959"/>
            <a:ext cx="424800" cy="639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97" name="Google Shape;197;p1"/>
          <p:cNvSpPr txBox="1"/>
          <p:nvPr/>
        </p:nvSpPr>
        <p:spPr>
          <a:xfrm>
            <a:off x="2032125" y="7406275"/>
            <a:ext cx="1780200" cy="276900"/>
          </a:xfrm>
          <a:prstGeom prst="rect">
            <a:avLst/>
          </a:prstGeom>
          <a:solidFill>
            <a:srgbClr val="FFCCCC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Geography Trip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198" name="Google Shape;198;p1"/>
          <p:cNvCxnSpPr/>
          <p:nvPr/>
        </p:nvCxnSpPr>
        <p:spPr>
          <a:xfrm rot="10800000" flipH="1">
            <a:off x="3042688" y="6752122"/>
            <a:ext cx="424800" cy="639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01" name="Google Shape;201;p1"/>
          <p:cNvSpPr txBox="1"/>
          <p:nvPr/>
        </p:nvSpPr>
        <p:spPr>
          <a:xfrm>
            <a:off x="51127" y="4466697"/>
            <a:ext cx="1403400" cy="27695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202" name="Google Shape;202;p1"/>
          <p:cNvCxnSpPr/>
          <p:nvPr/>
        </p:nvCxnSpPr>
        <p:spPr>
          <a:xfrm>
            <a:off x="589876" y="4743772"/>
            <a:ext cx="638700" cy="790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03" name="Google Shape;203;p1"/>
          <p:cNvSpPr txBox="1"/>
          <p:nvPr/>
        </p:nvSpPr>
        <p:spPr>
          <a:xfrm>
            <a:off x="6401750" y="11961125"/>
            <a:ext cx="1403400" cy="276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Meet the teacher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4" name="Google Shape;204;p1"/>
          <p:cNvCxnSpPr/>
          <p:nvPr/>
        </p:nvCxnSpPr>
        <p:spPr>
          <a:xfrm rot="10800000">
            <a:off x="7138201" y="11214837"/>
            <a:ext cx="7800" cy="747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07" name="Google Shape;207;p1"/>
          <p:cNvSpPr txBox="1"/>
          <p:nvPr/>
        </p:nvSpPr>
        <p:spPr>
          <a:xfrm>
            <a:off x="8500250" y="6522300"/>
            <a:ext cx="1070100" cy="461624"/>
          </a:xfrm>
          <a:prstGeom prst="rect">
            <a:avLst/>
          </a:prstGeom>
          <a:solidFill>
            <a:srgbClr val="00FF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GB" sz="1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Christian visitor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8" name="Google Shape;208;p1"/>
          <p:cNvCxnSpPr/>
          <p:nvPr/>
        </p:nvCxnSpPr>
        <p:spPr>
          <a:xfrm flipH="1">
            <a:off x="8848884" y="6982117"/>
            <a:ext cx="207900" cy="451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09" name="Google Shape;209;p1"/>
          <p:cNvCxnSpPr/>
          <p:nvPr/>
        </p:nvCxnSpPr>
        <p:spPr>
          <a:xfrm rot="10800000" flipH="1">
            <a:off x="2057400" y="11274375"/>
            <a:ext cx="581100" cy="7176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0" name="Google Shape;210;p1"/>
          <p:cNvSpPr txBox="1"/>
          <p:nvPr/>
        </p:nvSpPr>
        <p:spPr>
          <a:xfrm>
            <a:off x="4315475" y="3641750"/>
            <a:ext cx="1297200" cy="276900"/>
          </a:xfrm>
          <a:prstGeom prst="rect">
            <a:avLst/>
          </a:prstGeom>
          <a:solidFill>
            <a:srgbClr val="FF00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highlight>
                <a:srgbClr val="FF00FF"/>
              </a:highlight>
              <a:latin typeface="Calibri"/>
              <a:ea typeface="Calibri"/>
              <a:cs typeface="Calibri"/>
            </a:endParaRPr>
          </a:p>
        </p:txBody>
      </p:sp>
      <p:cxnSp>
        <p:nvCxnSpPr>
          <p:cNvPr id="211" name="Google Shape;211;p1"/>
          <p:cNvCxnSpPr>
            <a:stCxn id="210" idx="2"/>
          </p:cNvCxnSpPr>
          <p:nvPr/>
        </p:nvCxnSpPr>
        <p:spPr>
          <a:xfrm>
            <a:off x="4964075" y="3918650"/>
            <a:ext cx="199200" cy="7485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2" name="Google Shape;212;p1"/>
          <p:cNvSpPr txBox="1"/>
          <p:nvPr/>
        </p:nvSpPr>
        <p:spPr>
          <a:xfrm>
            <a:off x="6868848" y="3796825"/>
            <a:ext cx="993600" cy="276900"/>
          </a:xfrm>
          <a:prstGeom prst="rect">
            <a:avLst/>
          </a:prstGeom>
          <a:solidFill>
            <a:srgbClr val="FF00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highlight>
                <a:srgbClr val="FF00FF"/>
              </a:highlight>
              <a:latin typeface="Calibri"/>
              <a:ea typeface="Calibri"/>
              <a:cs typeface="Calibri"/>
            </a:endParaRPr>
          </a:p>
        </p:txBody>
      </p:sp>
      <p:cxnSp>
        <p:nvCxnSpPr>
          <p:cNvPr id="213" name="Google Shape;213;p1"/>
          <p:cNvCxnSpPr/>
          <p:nvPr/>
        </p:nvCxnSpPr>
        <p:spPr>
          <a:xfrm flipH="1">
            <a:off x="7360559" y="4083819"/>
            <a:ext cx="10200" cy="4644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4" name="Google Shape;214;p1"/>
          <p:cNvSpPr txBox="1"/>
          <p:nvPr/>
        </p:nvSpPr>
        <p:spPr>
          <a:xfrm>
            <a:off x="8270490" y="5059317"/>
            <a:ext cx="1287900" cy="276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Jewish visitor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215" name="Google Shape;215;p1"/>
          <p:cNvCxnSpPr/>
          <p:nvPr/>
        </p:nvCxnSpPr>
        <p:spPr>
          <a:xfrm rot="10800000">
            <a:off x="8369391" y="4382530"/>
            <a:ext cx="472800" cy="2763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6" name="Google Shape;216;p1"/>
          <p:cNvSpPr txBox="1"/>
          <p:nvPr/>
        </p:nvSpPr>
        <p:spPr>
          <a:xfrm>
            <a:off x="5660900" y="3815100"/>
            <a:ext cx="1161300" cy="276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Parent share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217" name="Google Shape;217;p1"/>
          <p:cNvCxnSpPr/>
          <p:nvPr/>
        </p:nvCxnSpPr>
        <p:spPr>
          <a:xfrm flipH="1">
            <a:off x="6123384" y="4083819"/>
            <a:ext cx="10200" cy="4644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218" name="Google Shape;218;p1"/>
          <p:cNvCxnSpPr/>
          <p:nvPr/>
        </p:nvCxnSpPr>
        <p:spPr>
          <a:xfrm rot="10800000" flipH="1">
            <a:off x="5472191" y="4693305"/>
            <a:ext cx="6300" cy="5094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19" name="Google Shape;219;p1"/>
          <p:cNvSpPr txBox="1"/>
          <p:nvPr/>
        </p:nvSpPr>
        <p:spPr>
          <a:xfrm>
            <a:off x="6206527" y="5103500"/>
            <a:ext cx="1482262" cy="4616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Geography/Science Trip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220" name="Google Shape;220;p1"/>
          <p:cNvSpPr txBox="1"/>
          <p:nvPr/>
        </p:nvSpPr>
        <p:spPr>
          <a:xfrm>
            <a:off x="8275940" y="4641267"/>
            <a:ext cx="12879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221" name="Google Shape;221;p1"/>
          <p:cNvCxnSpPr/>
          <p:nvPr/>
        </p:nvCxnSpPr>
        <p:spPr>
          <a:xfrm rot="10800000">
            <a:off x="7791441" y="4931755"/>
            <a:ext cx="472800" cy="2763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222" name="Google Shape;166;p1"/>
          <p:cNvSpPr txBox="1"/>
          <p:nvPr/>
        </p:nvSpPr>
        <p:spPr>
          <a:xfrm>
            <a:off x="3370352" y="10287011"/>
            <a:ext cx="1519500" cy="2769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Gym</a:t>
            </a:r>
            <a:r>
              <a:rPr lang="en-US" sz="1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 workshop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225" name="Google Shape;172;p1"/>
          <p:cNvSpPr txBox="1"/>
          <p:nvPr/>
        </p:nvSpPr>
        <p:spPr>
          <a:xfrm>
            <a:off x="1039372" y="7959233"/>
            <a:ext cx="12972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200"/>
            </a:pPr>
            <a:r>
              <a:rPr lang="en-US" sz="12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Ball Games club</a:t>
            </a:r>
            <a:r>
              <a:rPr lang="en-US" sz="1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 </a:t>
            </a:r>
            <a:endParaRPr lang="en-US"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cxnSp>
        <p:nvCxnSpPr>
          <p:cNvPr id="226" name="Google Shape;176;p1"/>
          <p:cNvCxnSpPr/>
          <p:nvPr/>
        </p:nvCxnSpPr>
        <p:spPr>
          <a:xfrm>
            <a:off x="2044592" y="8237616"/>
            <a:ext cx="553200" cy="7836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FF0000"/>
      </a:accent1>
      <a:accent2>
        <a:srgbClr val="FFC000"/>
      </a:accent2>
      <a:accent3>
        <a:srgbClr val="FFFF00"/>
      </a:accent3>
      <a:accent4>
        <a:srgbClr val="00B050"/>
      </a:accent4>
      <a:accent5>
        <a:srgbClr val="00B0F0"/>
      </a:accent5>
      <a:accent6>
        <a:srgbClr val="7030A0"/>
      </a:accent6>
      <a:hlink>
        <a:srgbClr val="418AB3"/>
      </a:hlink>
      <a:folHlink>
        <a:srgbClr val="FEC30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D64B498240FF45B35BC40A9D4284CD" ma:contentTypeVersion="13" ma:contentTypeDescription="Create a new document." ma:contentTypeScope="" ma:versionID="1711ef633cf15d130b9bafcd2a479de9">
  <xsd:schema xmlns:xsd="http://www.w3.org/2001/XMLSchema" xmlns:xs="http://www.w3.org/2001/XMLSchema" xmlns:p="http://schemas.microsoft.com/office/2006/metadata/properties" xmlns:ns2="b1cbc1dc-0646-44e3-a962-a0509272c43a" xmlns:ns3="c59ea0ae-645e-4639-8c74-da5edb19db9f" targetNamespace="http://schemas.microsoft.com/office/2006/metadata/properties" ma:root="true" ma:fieldsID="dd3412b21a4188bab41bad69aff3255f" ns2:_="" ns3:_="">
    <xsd:import namespace="b1cbc1dc-0646-44e3-a962-a0509272c43a"/>
    <xsd:import namespace="c59ea0ae-645e-4639-8c74-da5edb19db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cbc1dc-0646-44e3-a962-a0509272c4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bcf74d92-cc71-4641-a7bf-06a89bbdbc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9ea0ae-645e-4639-8c74-da5edb19db9f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7bcc4c34-92a1-45f5-b54e-d2e8714ba731}" ma:internalName="TaxCatchAll" ma:showField="CatchAllData" ma:web="c59ea0ae-645e-4639-8c74-da5edb19db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01CF95B-517E-48E4-9B15-6B35209305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cbc1dc-0646-44e3-a962-a0509272c43a"/>
    <ds:schemaRef ds:uri="c59ea0ae-645e-4639-8c74-da5edb19db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86BEDBC-B4B0-4C19-B9D2-047A29641CA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79</Words>
  <Application>Microsoft Office PowerPoint</Application>
  <PresentationFormat>A3 Paper (297x420 mm)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S Sherwood</dc:creator>
  <cp:lastModifiedBy>Stephen Moore (GRO)</cp:lastModifiedBy>
  <cp:revision>153</cp:revision>
  <dcterms:created xsi:type="dcterms:W3CDTF">2019-12-03T13:18:29Z</dcterms:created>
  <dcterms:modified xsi:type="dcterms:W3CDTF">2024-11-15T11:26:37Z</dcterms:modified>
</cp:coreProperties>
</file>