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xDMBHzsZxaTOWtgn9zmn3KW8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292" y="78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8966319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403507"/>
            <a:ext cx="5929200" cy="616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688700" y="4558625"/>
            <a:ext cx="27333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2339" y="4298727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55775" y="2340975"/>
            <a:ext cx="2871300" cy="23424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300" y="10781425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89" idx="1"/>
          </p:cNvCxnSpPr>
          <p:nvPr/>
        </p:nvCxnSpPr>
        <p:spPr>
          <a:xfrm>
            <a:off x="1309184" y="3997607"/>
            <a:ext cx="826500" cy="61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5" name="Google Shape;105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"/>
          <p:cNvCxnSpPr/>
          <p:nvPr/>
        </p:nvCxnSpPr>
        <p:spPr>
          <a:xfrm flipH="1">
            <a:off x="6868725" y="10467975"/>
            <a:ext cx="456000" cy="606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/>
          <p:nvPr/>
        </p:nvCxnSpPr>
        <p:spPr>
          <a:xfrm rot="10800000">
            <a:off x="6120426" y="11133962"/>
            <a:ext cx="0" cy="45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3" name="Google Shape;133;p1"/>
          <p:cNvSpPr txBox="1"/>
          <p:nvPr/>
        </p:nvSpPr>
        <p:spPr>
          <a:xfrm>
            <a:off x="5418725" y="11543925"/>
            <a:ext cx="14034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6 Bikeability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6715925" y="10185175"/>
            <a:ext cx="1764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Horrible Histories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2674748" y="7799200"/>
            <a:ext cx="2143800" cy="276900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West Stow History trip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" name="Google Shape;136;p1"/>
          <p:cNvCxnSpPr/>
          <p:nvPr/>
        </p:nvCxnSpPr>
        <p:spPr>
          <a:xfrm flipH="1">
            <a:off x="3681425" y="8085365"/>
            <a:ext cx="21900" cy="85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flipH="1">
            <a:off x="5582325" y="8486775"/>
            <a:ext cx="660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4315464" y="8233775"/>
            <a:ext cx="18651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Girls county football finals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8133375" y="6172200"/>
            <a:ext cx="582000" cy="510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2008919" y="5797525"/>
            <a:ext cx="22077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Netball/basketball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480825" y="5937900"/>
            <a:ext cx="1029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 club 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650952" y="3761750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1"/>
          <p:cNvCxnSpPr>
            <a:stCxn id="147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>
            <a:stCxn id="149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0" name="Google Shape;150;p1"/>
          <p:cNvCxnSpPr/>
          <p:nvPr/>
        </p:nvCxnSpPr>
        <p:spPr>
          <a:xfrm rot="10800000" flipH="1">
            <a:off x="6840129" y="45888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51;p1"/>
          <p:cNvCxnSpPr>
            <a:stCxn id="152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831378" y="5151167"/>
            <a:ext cx="12879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Safety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Dance festival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4" name="Google Shape;154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of year theatre trip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Upper Key Stage 2</a:t>
            </a: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ENRICHMENT JOURNEY</a:t>
            </a:r>
            <a:endParaRPr sz="28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B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1"/>
          <p:cNvCxnSpPr/>
          <p:nvPr/>
        </p:nvCxnSpPr>
        <p:spPr>
          <a:xfrm rot="10800000">
            <a:off x="7839038" y="9001701"/>
            <a:ext cx="0" cy="42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7376924" y="9423050"/>
            <a:ext cx="1287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08921" y="5187100"/>
            <a:ext cx="15600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girl can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3" name="Google Shape;163;p1"/>
          <p:cNvCxnSpPr>
            <a:stCxn id="162" idx="1"/>
          </p:cNvCxnSpPr>
          <p:nvPr/>
        </p:nvCxnSpPr>
        <p:spPr>
          <a:xfrm rot="10800000">
            <a:off x="1401421" y="520855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4" name="Google Shape;164;p1"/>
          <p:cNvSpPr txBox="1"/>
          <p:nvPr/>
        </p:nvSpPr>
        <p:spPr>
          <a:xfrm>
            <a:off x="2758620" y="1025730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Magazine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5" name="Google Shape;165;p1"/>
          <p:cNvCxnSpPr>
            <a:stCxn id="164" idx="2"/>
          </p:cNvCxnSpPr>
          <p:nvPr/>
        </p:nvCxnSpPr>
        <p:spPr>
          <a:xfrm flipH="1">
            <a:off x="3306120" y="10534207"/>
            <a:ext cx="101100" cy="529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2817951" y="11939413"/>
            <a:ext cx="15195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Basketball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 rot="10800000" flipH="1">
            <a:off x="3467501" y="11220462"/>
            <a:ext cx="304500" cy="698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8" name="Google Shape;168;p1"/>
          <p:cNvCxnSpPr/>
          <p:nvPr/>
        </p:nvCxnSpPr>
        <p:spPr>
          <a:xfrm rot="10800000" flipH="1">
            <a:off x="1609725" y="11180325"/>
            <a:ext cx="444300" cy="411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9" name="Google Shape;169;p1"/>
          <p:cNvSpPr txBox="1"/>
          <p:nvPr/>
        </p:nvSpPr>
        <p:spPr>
          <a:xfrm>
            <a:off x="390576" y="11583638"/>
            <a:ext cx="15195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it a go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4151995" y="989760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Photography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1"/>
          <p:cNvCxnSpPr>
            <a:stCxn id="170" idx="2"/>
          </p:cNvCxnSpPr>
          <p:nvPr/>
        </p:nvCxnSpPr>
        <p:spPr>
          <a:xfrm flipH="1">
            <a:off x="4638295" y="10174507"/>
            <a:ext cx="162300" cy="975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104220" y="858135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Origami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767870" y="978905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Girl can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778801" y="7915050"/>
            <a:ext cx="15030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Indoor Sports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1"/>
          <p:cNvCxnSpPr>
            <a:stCxn id="173" idx="0"/>
          </p:cNvCxnSpPr>
          <p:nvPr/>
        </p:nvCxnSpPr>
        <p:spPr>
          <a:xfrm rot="10800000">
            <a:off x="1946070" y="9032157"/>
            <a:ext cx="470400" cy="756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1"/>
          <p:cNvCxnSpPr/>
          <p:nvPr/>
        </p:nvCxnSpPr>
        <p:spPr>
          <a:xfrm>
            <a:off x="638175" y="8858250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"/>
          <p:cNvCxnSpPr/>
          <p:nvPr/>
        </p:nvCxnSpPr>
        <p:spPr>
          <a:xfrm>
            <a:off x="1778700" y="8172825"/>
            <a:ext cx="526500" cy="70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6017070" y="7646976"/>
            <a:ext cx="15195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Spanish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9" name="Google Shape;179;p1"/>
          <p:cNvCxnSpPr/>
          <p:nvPr/>
        </p:nvCxnSpPr>
        <p:spPr>
          <a:xfrm rot="10800000" flipH="1">
            <a:off x="7476938" y="7019884"/>
            <a:ext cx="362100" cy="660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4800575" y="5814975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Hockey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5449171" y="6105173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 txBox="1"/>
          <p:nvPr/>
        </p:nvSpPr>
        <p:spPr>
          <a:xfrm>
            <a:off x="4531401" y="11961125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 Rugby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 rot="10800000" flipH="1">
            <a:off x="5172075" y="11134350"/>
            <a:ext cx="327600" cy="848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947601" y="11974313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5544599" y="10159738"/>
            <a:ext cx="10299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Panathlon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6" name="Google Shape;186;p1"/>
          <p:cNvCxnSpPr/>
          <p:nvPr/>
        </p:nvCxnSpPr>
        <p:spPr>
          <a:xfrm flipH="1">
            <a:off x="5915970" y="10434907"/>
            <a:ext cx="101100" cy="529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7" name="Google Shape;187;p1"/>
          <p:cNvSpPr txBox="1"/>
          <p:nvPr/>
        </p:nvSpPr>
        <p:spPr>
          <a:xfrm>
            <a:off x="3799963" y="9417700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Basketball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8" name="Google Shape;188;p1"/>
          <p:cNvCxnSpPr>
            <a:stCxn id="187" idx="0"/>
          </p:cNvCxnSpPr>
          <p:nvPr/>
        </p:nvCxnSpPr>
        <p:spPr>
          <a:xfrm rot="10800000">
            <a:off x="4611463" y="8859100"/>
            <a:ext cx="26700" cy="55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9" name="Google Shape;189;p1"/>
          <p:cNvSpPr txBox="1"/>
          <p:nvPr/>
        </p:nvSpPr>
        <p:spPr>
          <a:xfrm>
            <a:off x="6252000" y="80356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Basketball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 rot="10800000" flipH="1">
            <a:off x="7743601" y="7035234"/>
            <a:ext cx="632700" cy="1032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1" name="Google Shape;191;p1"/>
          <p:cNvSpPr txBox="1"/>
          <p:nvPr/>
        </p:nvSpPr>
        <p:spPr>
          <a:xfrm>
            <a:off x="7279068" y="5536063"/>
            <a:ext cx="19767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 Pin bowling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6187775" y="5899150"/>
            <a:ext cx="15840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Athletics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3" name="Google Shape;193;p1"/>
          <p:cNvCxnSpPr>
            <a:stCxn id="192" idx="2"/>
          </p:cNvCxnSpPr>
          <p:nvPr/>
        </p:nvCxnSpPr>
        <p:spPr>
          <a:xfrm flipH="1">
            <a:off x="6706775" y="6176050"/>
            <a:ext cx="273000" cy="50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4" name="Google Shape;194;p1"/>
          <p:cNvCxnSpPr>
            <a:stCxn id="191" idx="2"/>
          </p:cNvCxnSpPr>
          <p:nvPr/>
        </p:nvCxnSpPr>
        <p:spPr>
          <a:xfrm flipH="1">
            <a:off x="7641918" y="5812963"/>
            <a:ext cx="625500" cy="81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5" name="Google Shape;195;p1"/>
          <p:cNvSpPr txBox="1"/>
          <p:nvPr/>
        </p:nvSpPr>
        <p:spPr>
          <a:xfrm>
            <a:off x="4206225" y="7494425"/>
            <a:ext cx="1403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Futsal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6" name="Google Shape;196;p1"/>
          <p:cNvCxnSpPr/>
          <p:nvPr/>
        </p:nvCxnSpPr>
        <p:spPr>
          <a:xfrm rot="10800000" flipH="1">
            <a:off x="5090113" y="68769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7" name="Google Shape;197;p1"/>
          <p:cNvSpPr txBox="1"/>
          <p:nvPr/>
        </p:nvSpPr>
        <p:spPr>
          <a:xfrm>
            <a:off x="2032125" y="74062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Girl Can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" name="Google Shape;198;p1"/>
          <p:cNvCxnSpPr/>
          <p:nvPr/>
        </p:nvCxnSpPr>
        <p:spPr>
          <a:xfrm rot="10800000" flipH="1">
            <a:off x="3042688" y="6752122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9" name="Google Shape;199;p1"/>
          <p:cNvSpPr txBox="1"/>
          <p:nvPr/>
        </p:nvSpPr>
        <p:spPr>
          <a:xfrm>
            <a:off x="351775" y="7114225"/>
            <a:ext cx="15840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0" name="Google Shape;200;p1"/>
          <p:cNvCxnSpPr/>
          <p:nvPr/>
        </p:nvCxnSpPr>
        <p:spPr>
          <a:xfrm rot="10800000" flipH="1">
            <a:off x="1021988" y="6495447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1" name="Google Shape;201;p1"/>
          <p:cNvSpPr txBox="1"/>
          <p:nvPr/>
        </p:nvSpPr>
        <p:spPr>
          <a:xfrm>
            <a:off x="51127" y="4278438"/>
            <a:ext cx="1403400" cy="461700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Pakefield High Drama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2" name="Google Shape;202;p1"/>
          <p:cNvCxnSpPr/>
          <p:nvPr/>
        </p:nvCxnSpPr>
        <p:spPr>
          <a:xfrm>
            <a:off x="589876" y="4743772"/>
            <a:ext cx="638700" cy="790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Google Shape;203;p1"/>
          <p:cNvSpPr txBox="1"/>
          <p:nvPr/>
        </p:nvSpPr>
        <p:spPr>
          <a:xfrm>
            <a:off x="6401750" y="11961125"/>
            <a:ext cx="14034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parents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"/>
          <p:cNvCxnSpPr/>
          <p:nvPr/>
        </p:nvCxnSpPr>
        <p:spPr>
          <a:xfrm rot="10800000">
            <a:off x="7138201" y="11214837"/>
            <a:ext cx="7800" cy="74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5" name="Google Shape;205;p1"/>
          <p:cNvSpPr txBox="1"/>
          <p:nvPr/>
        </p:nvSpPr>
        <p:spPr>
          <a:xfrm>
            <a:off x="104226" y="6522300"/>
            <a:ext cx="10299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Share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6" name="Google Shape;206;p1"/>
          <p:cNvCxnSpPr/>
          <p:nvPr/>
        </p:nvCxnSpPr>
        <p:spPr>
          <a:xfrm rot="10800000" flipH="1">
            <a:off x="638163" y="58775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7" name="Google Shape;207;p1"/>
          <p:cNvSpPr txBox="1"/>
          <p:nvPr/>
        </p:nvSpPr>
        <p:spPr>
          <a:xfrm>
            <a:off x="8500250" y="6522300"/>
            <a:ext cx="10701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Parents Share 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8" name="Google Shape;208;p1"/>
          <p:cNvCxnSpPr/>
          <p:nvPr/>
        </p:nvCxnSpPr>
        <p:spPr>
          <a:xfrm flipH="1">
            <a:off x="8810500" y="6816475"/>
            <a:ext cx="207900" cy="45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9" name="Google Shape;209;p1"/>
          <p:cNvCxnSpPr/>
          <p:nvPr/>
        </p:nvCxnSpPr>
        <p:spPr>
          <a:xfrm rot="10800000" flipH="1">
            <a:off x="2057400" y="11274375"/>
            <a:ext cx="581100" cy="717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0" name="Google Shape;210;p1"/>
          <p:cNvSpPr txBox="1"/>
          <p:nvPr/>
        </p:nvSpPr>
        <p:spPr>
          <a:xfrm>
            <a:off x="4315475" y="3641750"/>
            <a:ext cx="1297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highlight>
                  <a:srgbClr val="FF00FF"/>
                </a:highlight>
                <a:latin typeface="Calibri"/>
                <a:ea typeface="Calibri"/>
                <a:cs typeface="Calibri"/>
                <a:sym typeface="Calibri"/>
              </a:rPr>
              <a:t>Money Matters</a:t>
            </a:r>
            <a:endParaRPr sz="1200" b="1" i="0" u="none" strike="noStrike" cap="none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1" name="Google Shape;211;p1"/>
          <p:cNvCxnSpPr>
            <a:stCxn id="210" idx="2"/>
          </p:cNvCxnSpPr>
          <p:nvPr/>
        </p:nvCxnSpPr>
        <p:spPr>
          <a:xfrm>
            <a:off x="4964075" y="3918650"/>
            <a:ext cx="199200" cy="748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2" name="Google Shape;212;p1"/>
          <p:cNvSpPr txBox="1"/>
          <p:nvPr/>
        </p:nvSpPr>
        <p:spPr>
          <a:xfrm>
            <a:off x="6868848" y="3796825"/>
            <a:ext cx="9936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highlight>
                  <a:srgbClr val="FF00FF"/>
                </a:highlight>
                <a:latin typeface="Calibri"/>
                <a:ea typeface="Calibri"/>
                <a:cs typeface="Calibri"/>
                <a:sym typeface="Calibri"/>
              </a:rPr>
              <a:t>Police safety</a:t>
            </a:r>
            <a:endParaRPr sz="1200" b="1" i="0" u="none" strike="noStrike" cap="none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3" name="Google Shape;213;p1"/>
          <p:cNvCxnSpPr/>
          <p:nvPr/>
        </p:nvCxnSpPr>
        <p:spPr>
          <a:xfrm flipH="1">
            <a:off x="7360559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4" name="Google Shape;214;p1"/>
          <p:cNvSpPr txBox="1"/>
          <p:nvPr/>
        </p:nvSpPr>
        <p:spPr>
          <a:xfrm>
            <a:off x="8270490" y="5059317"/>
            <a:ext cx="1287900" cy="276900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Y6 Benacre Trip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5" name="Google Shape;215;p1"/>
          <p:cNvCxnSpPr/>
          <p:nvPr/>
        </p:nvCxnSpPr>
        <p:spPr>
          <a:xfrm rot="10800000">
            <a:off x="8369391" y="4382530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6" name="Google Shape;216;p1"/>
          <p:cNvSpPr txBox="1"/>
          <p:nvPr/>
        </p:nvSpPr>
        <p:spPr>
          <a:xfrm>
            <a:off x="5660900" y="3815100"/>
            <a:ext cx="11613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Y6 Girls Netball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7" name="Google Shape;217;p1"/>
          <p:cNvCxnSpPr/>
          <p:nvPr/>
        </p:nvCxnSpPr>
        <p:spPr>
          <a:xfrm flipH="1">
            <a:off x="6123384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8" name="Google Shape;218;p1"/>
          <p:cNvCxnSpPr/>
          <p:nvPr/>
        </p:nvCxnSpPr>
        <p:spPr>
          <a:xfrm rot="10800000" flipH="1">
            <a:off x="5472191" y="46933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206527" y="5103500"/>
            <a:ext cx="1297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Y5 Girls Football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8275940" y="4641267"/>
            <a:ext cx="12879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Inclusive Football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1" name="Google Shape;221;p1"/>
          <p:cNvCxnSpPr/>
          <p:nvPr/>
        </p:nvCxnSpPr>
        <p:spPr>
          <a:xfrm rot="10800000">
            <a:off x="7791441" y="4931755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6BEDBC-B4B0-4C19-B9D2-047A29641C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1CF95B-517E-48E4-9B15-6B3520930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A3 Paper (297x420 mm)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</cp:revision>
  <dcterms:created xsi:type="dcterms:W3CDTF">2019-12-03T13:18:29Z</dcterms:created>
  <dcterms:modified xsi:type="dcterms:W3CDTF">2024-09-13T12:48:25Z</dcterms:modified>
</cp:coreProperties>
</file>