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xDMBHzsZxaTOWtgn9zmn3KW8m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79FFB6"/>
    <a:srgbClr val="C9F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685FC-A193-2372-50C8-D48878E4F59D}" v="21" dt="2024-10-16T10:47:00.164"/>
    <p1510:client id="{AB730249-7B0E-5A87-FFD1-8AD2BECD3F19}" v="155" dt="2024-10-16T08:48:34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1092" y="-2346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576CDDE7-2F52-25F1-1FF3-8E49326F7049}"/>
    <pc:docChg chg="modSld">
      <pc:chgData name="Stephen Moore (GRO)" userId="S::smoore@groveprimaryschool.org::5f1fa289-3524-45b2-9928-252802ad9355" providerId="AD" clId="Web-{576CDDE7-2F52-25F1-1FF3-8E49326F7049}" dt="2024-07-11T10:56:44.935" v="224" actId="20577"/>
      <pc:docMkLst>
        <pc:docMk/>
      </pc:docMkLst>
      <pc:sldChg chg="modSp">
        <pc:chgData name="Stephen Moore (GRO)" userId="S::smoore@groveprimaryschool.org::5f1fa289-3524-45b2-9928-252802ad9355" providerId="AD" clId="Web-{576CDDE7-2F52-25F1-1FF3-8E49326F7049}" dt="2024-07-11T10:56:44.935" v="224" actId="20577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576CDDE7-2F52-25F1-1FF3-8E49326F7049}" dt="2024-07-11T09:06:59.954" v="96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1.869" v="21" actId="20577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15.007" v="183" actId="14100"/>
          <ac:spMkLst>
            <pc:docMk/>
            <pc:sldMk cId="0" sldId="256"/>
            <ac:spMk id="13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0.809" v="36" actId="20577"/>
          <ac:spMkLst>
            <pc:docMk/>
            <pc:sldMk cId="0" sldId="256"/>
            <ac:spMk id="14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4.590" v="43" actId="20577"/>
          <ac:spMkLst>
            <pc:docMk/>
            <pc:sldMk cId="0" sldId="256"/>
            <ac:spMk id="14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31.288" v="187"/>
          <ac:spMkLst>
            <pc:docMk/>
            <pc:sldMk cId="0" sldId="256"/>
            <ac:spMk id="14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5.762" v="37" actId="20577"/>
          <ac:spMkLst>
            <pc:docMk/>
            <pc:sldMk cId="0" sldId="256"/>
            <ac:spMk id="14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2.147" v="173"/>
          <ac:spMkLst>
            <pc:docMk/>
            <pc:sldMk cId="0" sldId="256"/>
            <ac:spMk id="14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30.654" v="56" actId="20577"/>
          <ac:spMkLst>
            <pc:docMk/>
            <pc:sldMk cId="0" sldId="256"/>
            <ac:spMk id="14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0:48.460" v="157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40.383" v="160"/>
          <ac:spMkLst>
            <pc:docMk/>
            <pc:sldMk cId="0" sldId="256"/>
            <ac:spMk id="15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2:40.087" v="206" actId="20577"/>
          <ac:spMkLst>
            <pc:docMk/>
            <pc:sldMk cId="0" sldId="256"/>
            <ac:spMk id="15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26.712" v="15" actId="20577"/>
          <ac:spMkLst>
            <pc:docMk/>
            <pc:sldMk cId="0" sldId="256"/>
            <ac:spMk id="16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45.539" v="192"/>
          <ac:spMkLst>
            <pc:docMk/>
            <pc:sldMk cId="0" sldId="256"/>
            <ac:spMk id="16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6:44.935" v="224" actId="20577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39.725" v="8" actId="20577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08.305" v="11" actId="20577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7:02.955" v="9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7.180" v="13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2.836" v="12" actId="20577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7.276" v="27" actId="20577"/>
          <ac:spMkLst>
            <pc:docMk/>
            <pc:sldMk cId="0" sldId="256"/>
            <ac:spMk id="17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30.555" v="159"/>
          <ac:spMkLst>
            <pc:docMk/>
            <pc:sldMk cId="0" sldId="256"/>
            <ac:spMk id="17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0.543" v="38" actId="20577"/>
          <ac:spMkLst>
            <pc:docMk/>
            <pc:sldMk cId="0" sldId="256"/>
            <ac:spMk id="18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26.070" v="158"/>
          <ac:spMkLst>
            <pc:docMk/>
            <pc:sldMk cId="0" sldId="256"/>
            <ac:spMk id="18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46.725" v="9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24.521" v="1" actId="20577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34.493" v="17" actId="20577"/>
          <ac:spMkLst>
            <pc:docMk/>
            <pc:sldMk cId="0" sldId="256"/>
            <ac:spMk id="18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44.884" v="18" actId="20577"/>
          <ac:spMkLst>
            <pc:docMk/>
            <pc:sldMk cId="0" sldId="256"/>
            <ac:spMk id="18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6.997" v="44" actId="20577"/>
          <ac:spMkLst>
            <pc:docMk/>
            <pc:sldMk cId="0" sldId="256"/>
            <ac:spMk id="19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59.290" v="162" actId="20577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8.604" v="24" actId="20577"/>
          <ac:spMkLst>
            <pc:docMk/>
            <pc:sldMk cId="0" sldId="256"/>
            <ac:spMk id="19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3.416" v="25" actId="20577"/>
          <ac:spMkLst>
            <pc:docMk/>
            <pc:sldMk cId="0" sldId="256"/>
            <ac:spMk id="19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15:27.467" v="112" actId="20577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12.183" v="33" actId="1076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8.725" v="174"/>
          <ac:spMkLst>
            <pc:docMk/>
            <pc:sldMk cId="0" sldId="256"/>
            <ac:spMk id="20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01.777" v="30" actId="20577"/>
          <ac:spMkLst>
            <pc:docMk/>
            <pc:sldMk cId="0" sldId="256"/>
            <ac:spMk id="20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9.575" v="41" actId="20577"/>
          <ac:spMkLst>
            <pc:docMk/>
            <pc:sldMk cId="0" sldId="256"/>
            <ac:spMk id="20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21.529" v="54" actId="20577"/>
          <ac:spMkLst>
            <pc:docMk/>
            <pc:sldMk cId="0" sldId="256"/>
            <ac:spMk id="21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10.560" v="47" actId="20577"/>
          <ac:spMkLst>
            <pc:docMk/>
            <pc:sldMk cId="0" sldId="256"/>
            <ac:spMk id="21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0.762" v="45" actId="20577"/>
          <ac:spMkLst>
            <pc:docMk/>
            <pc:sldMk cId="0" sldId="256"/>
            <ac:spMk id="21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56.930" v="203"/>
          <ac:spMkLst>
            <pc:docMk/>
            <pc:sldMk cId="0" sldId="256"/>
            <ac:spMk id="21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0:05.187" v="215"/>
          <ac:spMkLst>
            <pc:docMk/>
            <pc:sldMk cId="0" sldId="256"/>
            <ac:spMk id="21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5.653" v="46" actId="20577"/>
          <ac:spMkLst>
            <pc:docMk/>
            <pc:sldMk cId="0" sldId="256"/>
            <ac:spMk id="220" creationId="{00000000-0000-0000-0000-000000000000}"/>
          </ac:spMkLst>
        </pc:spChg>
      </pc:sldChg>
    </pc:docChg>
  </pc:docChgLst>
  <pc:docChgLst>
    <pc:chgData name="Stephen Moore (GRO)" userId="S::smoore@groveprimaryschool.org::5f1fa289-3524-45b2-9928-252802ad9355" providerId="AD" clId="Web-{AB730249-7B0E-5A87-FFD1-8AD2BECD3F19}"/>
    <pc:docChg chg="modSld">
      <pc:chgData name="Stephen Moore (GRO)" userId="S::smoore@groveprimaryschool.org::5f1fa289-3524-45b2-9928-252802ad9355" providerId="AD" clId="Web-{AB730249-7B0E-5A87-FFD1-8AD2BECD3F19}" dt="2024-10-16T08:48:34.014" v="87" actId="20577"/>
      <pc:docMkLst>
        <pc:docMk/>
      </pc:docMkLst>
      <pc:sldChg chg="addSp modSp">
        <pc:chgData name="Stephen Moore (GRO)" userId="S::smoore@groveprimaryschool.org::5f1fa289-3524-45b2-9928-252802ad9355" providerId="AD" clId="Web-{AB730249-7B0E-5A87-FFD1-8AD2BECD3F19}" dt="2024-10-16T08:48:34.014" v="87" actId="20577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AB730249-7B0E-5A87-FFD1-8AD2BECD3F19}" dt="2024-10-16T08:43:00.181" v="66" actId="1076"/>
          <ac:spMkLst>
            <pc:docMk/>
            <pc:sldMk cId="0" sldId="256"/>
            <ac:spMk id="3" creationId="{D45D71B9-E63A-76C5-51C4-5AB621D4519B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15.229" v="2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0.729" v="81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3.231" v="84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4.020" v="55" actId="1076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09.807" v="2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49.248" v="52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34.014" v="87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0.348" v="54" actId="1076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21.653" v="43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22:24.095" v="36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9.919" v="85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13.247" v="86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51.386" v="83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9.449" v="82"/>
          <ac:spMkLst>
            <pc:docMk/>
            <pc:sldMk cId="0" sldId="256"/>
            <ac:spMk id="214" creationId="{00000000-0000-0000-0000-000000000000}"/>
          </ac:spMkLst>
        </pc:spChg>
        <pc:cxnChg chg="add mod">
          <ac:chgData name="Stephen Moore (GRO)" userId="S::smoore@groveprimaryschool.org::5f1fa289-3524-45b2-9928-252802ad9355" providerId="AD" clId="Web-{AB730249-7B0E-5A87-FFD1-8AD2BECD3F19}" dt="2024-10-16T08:41:58.256" v="59" actId="1076"/>
          <ac:cxnSpMkLst>
            <pc:docMk/>
            <pc:sldMk cId="0" sldId="256"/>
            <ac:cxnSpMk id="2" creationId="{2D4B91B5-30DE-5522-DCBB-DFC7978FFC8A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4.020" v="55" actId="1076"/>
          <ac:cxnSpMkLst>
            <pc:docMk/>
            <pc:sldMk cId="0" sldId="256"/>
            <ac:cxnSpMk id="16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3:04.166" v="67" actId="1076"/>
          <ac:cxnSpMkLst>
            <pc:docMk/>
            <pc:sldMk cId="0" sldId="256"/>
            <ac:cxnSpMk id="171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0.348" v="54" actId="1076"/>
          <ac:cxnSpMkLst>
            <pc:docMk/>
            <pc:sldMk cId="0" sldId="256"/>
            <ac:cxnSpMk id="17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39:28.450" v="44" actId="14100"/>
          <ac:cxnSpMkLst>
            <pc:docMk/>
            <pc:sldMk cId="0" sldId="256"/>
            <ac:cxnSpMk id="186" creationId="{00000000-0000-0000-0000-000000000000}"/>
          </ac:cxnSpMkLst>
        </pc:cxnChg>
      </pc:sldChg>
    </pc:docChg>
  </pc:docChgLst>
  <pc:docChgLst>
    <pc:chgData name="Stephen Moore (GRO)" userId="S::smoore@groveprimaryschool.org::5f1fa289-3524-45b2-9928-252802ad9355" providerId="AD" clId="Web-{387685FC-A193-2372-50C8-D48878E4F59D}"/>
    <pc:docChg chg="modSld">
      <pc:chgData name="Stephen Moore (GRO)" userId="S::smoore@groveprimaryschool.org::5f1fa289-3524-45b2-9928-252802ad9355" providerId="AD" clId="Web-{387685FC-A193-2372-50C8-D48878E4F59D}" dt="2024-10-16T10:47:00.164" v="12"/>
      <pc:docMkLst>
        <pc:docMk/>
      </pc:docMkLst>
      <pc:sldChg chg="modSp">
        <pc:chgData name="Stephen Moore (GRO)" userId="S::smoore@groveprimaryschool.org::5f1fa289-3524-45b2-9928-252802ad9355" providerId="AD" clId="Web-{387685FC-A193-2372-50C8-D48878E4F59D}" dt="2024-10-16T10:47:00.164" v="12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387685FC-A193-2372-50C8-D48878E4F59D}" dt="2024-10-16T10:47:00.164" v="1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4.400" v="8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54.508" v="1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1.009" v="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9.681" v="9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49.508" v="10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09:22:05.357" v="5" actId="20577"/>
          <ac:spMkLst>
            <pc:docMk/>
            <pc:sldMk cId="0" sldId="256"/>
            <ac:spMk id="20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6228" y="8966319"/>
            <a:ext cx="2718000" cy="21438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38" y="6733800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403507"/>
            <a:ext cx="5929200" cy="616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688700" y="4558625"/>
            <a:ext cx="2733300" cy="220770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32339" y="4298727"/>
            <a:ext cx="5968431" cy="62829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55775" y="2340975"/>
            <a:ext cx="2871300" cy="23424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92300" y="10781425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rgbClr val="FE9999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endCxn id="89" idx="1"/>
          </p:cNvCxnSpPr>
          <p:nvPr/>
        </p:nvCxnSpPr>
        <p:spPr>
          <a:xfrm>
            <a:off x="1309184" y="3997607"/>
            <a:ext cx="826500" cy="61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0" name="Google Shape;100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/>
          <p:nvPr/>
        </p:nvCxnSpPr>
        <p:spPr>
          <a:xfrm>
            <a:off x="2129139" y="11139160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4" name="Google Shape;104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5" name="Google Shape;105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2" name="Google Shape;11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6" name="Google Shape;11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0" name="Google Shape;12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4" name="Google Shape;12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8" name="Google Shape;12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1"/>
          <p:cNvSpPr txBox="1"/>
          <p:nvPr/>
        </p:nvSpPr>
        <p:spPr>
          <a:xfrm>
            <a:off x="2926636" y="7785671"/>
            <a:ext cx="1531477" cy="2769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Police visit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6" name="Google Shape;136;p1"/>
          <p:cNvCxnSpPr/>
          <p:nvPr/>
        </p:nvCxnSpPr>
        <p:spPr>
          <a:xfrm flipH="1">
            <a:off x="3681425" y="8085365"/>
            <a:ext cx="21900" cy="85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7" name="Google Shape;137;p1"/>
          <p:cNvCxnSpPr/>
          <p:nvPr/>
        </p:nvCxnSpPr>
        <p:spPr>
          <a:xfrm flipH="1">
            <a:off x="6086278" y="8474485"/>
            <a:ext cx="66000" cy="502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8" name="Google Shape;138;p1"/>
          <p:cNvSpPr txBox="1"/>
          <p:nvPr/>
        </p:nvSpPr>
        <p:spPr>
          <a:xfrm>
            <a:off x="4960922" y="8179987"/>
            <a:ext cx="2267712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Phonics – Stay and Play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9" name="Google Shape;139;p1"/>
          <p:cNvCxnSpPr/>
          <p:nvPr/>
        </p:nvCxnSpPr>
        <p:spPr>
          <a:xfrm flipH="1">
            <a:off x="8133375" y="6172200"/>
            <a:ext cx="582000" cy="510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1"/>
          <p:cNvSpPr txBox="1"/>
          <p:nvPr/>
        </p:nvSpPr>
        <p:spPr>
          <a:xfrm>
            <a:off x="2008919" y="5797525"/>
            <a:ext cx="22077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8480825" y="5937900"/>
            <a:ext cx="1029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5659895" y="7247163"/>
            <a:ext cx="1519537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 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650952" y="3761750"/>
            <a:ext cx="1403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46" name="Google Shape;146;p1"/>
          <p:cNvCxnSpPr>
            <a:stCxn id="147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>
            <a:stCxn id="149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0" name="Google Shape;150;p1"/>
          <p:cNvCxnSpPr/>
          <p:nvPr/>
        </p:nvCxnSpPr>
        <p:spPr>
          <a:xfrm rot="10800000" flipH="1">
            <a:off x="6840129" y="45888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1" name="Google Shape;151;p1"/>
          <p:cNvCxnSpPr>
            <a:stCxn id="152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54" name="Google Shape;154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5" name="Google Shape;155;p1"/>
          <p:cNvSpPr txBox="1"/>
          <p:nvPr/>
        </p:nvSpPr>
        <p:spPr>
          <a:xfrm>
            <a:off x="1898789" y="3149722"/>
            <a:ext cx="178026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EYFS </a:t>
            </a:r>
            <a:r>
              <a:rPr lang="en-US" sz="2800" b="1" i="1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ENRICHMENT JOURNEY</a:t>
            </a:r>
            <a:endParaRPr sz="2800" b="0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/>
          <p:nvPr/>
        </p:nvSpPr>
        <p:spPr>
          <a:xfrm>
            <a:off x="1987019" y="67552"/>
            <a:ext cx="5673754" cy="1138773"/>
          </a:xfrm>
          <a:prstGeom prst="rect">
            <a:avLst/>
          </a:prstGeom>
          <a:solidFill>
            <a:srgbClr val="FE99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Grove Primary School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63989" y="135450"/>
            <a:ext cx="1442302" cy="1374472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"/>
          <p:cNvSpPr txBox="1"/>
          <p:nvPr/>
        </p:nvSpPr>
        <p:spPr>
          <a:xfrm>
            <a:off x="2008921" y="5187100"/>
            <a:ext cx="15600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3" name="Google Shape;163;p1"/>
          <p:cNvCxnSpPr>
            <a:stCxn id="162" idx="1"/>
          </p:cNvCxnSpPr>
          <p:nvPr/>
        </p:nvCxnSpPr>
        <p:spPr>
          <a:xfrm rot="10800000">
            <a:off x="1401421" y="5208550"/>
            <a:ext cx="607500" cy="11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0" name="Google Shape;170;p1"/>
          <p:cNvSpPr txBox="1"/>
          <p:nvPr/>
        </p:nvSpPr>
        <p:spPr>
          <a:xfrm>
            <a:off x="4151995" y="9897607"/>
            <a:ext cx="12972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Christian speaker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1" name="Google Shape;171;p1"/>
          <p:cNvCxnSpPr>
            <a:cxnSpLocks/>
          </p:cNvCxnSpPr>
          <p:nvPr/>
        </p:nvCxnSpPr>
        <p:spPr>
          <a:xfrm flipH="1">
            <a:off x="4592463" y="10198444"/>
            <a:ext cx="162300" cy="975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104220" y="8581357"/>
            <a:ext cx="12972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Firemen visit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614676" y="7889784"/>
            <a:ext cx="2147830" cy="276959"/>
          </a:xfrm>
          <a:prstGeom prst="rect">
            <a:avLst/>
          </a:prstGeom>
          <a:solidFill>
            <a:srgbClr val="79FFB6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Diwali Dance Workshop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6" name="Google Shape;176;p1"/>
          <p:cNvCxnSpPr/>
          <p:nvPr/>
        </p:nvCxnSpPr>
        <p:spPr>
          <a:xfrm>
            <a:off x="638175" y="8858250"/>
            <a:ext cx="553200" cy="783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7" name="Google Shape;177;p1"/>
          <p:cNvCxnSpPr/>
          <p:nvPr/>
        </p:nvCxnSpPr>
        <p:spPr>
          <a:xfrm>
            <a:off x="1778700" y="8172825"/>
            <a:ext cx="526500" cy="70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1"/>
          <p:cNvSpPr txBox="1"/>
          <p:nvPr/>
        </p:nvSpPr>
        <p:spPr>
          <a:xfrm>
            <a:off x="4800575" y="5814975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1" name="Google Shape;181;p1"/>
          <p:cNvCxnSpPr/>
          <p:nvPr/>
        </p:nvCxnSpPr>
        <p:spPr>
          <a:xfrm>
            <a:off x="5449171" y="6105173"/>
            <a:ext cx="0" cy="54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2" name="Google Shape;182;p1"/>
          <p:cNvSpPr txBox="1"/>
          <p:nvPr/>
        </p:nvSpPr>
        <p:spPr>
          <a:xfrm>
            <a:off x="4206225" y="11673071"/>
            <a:ext cx="2175374" cy="276959"/>
          </a:xfrm>
          <a:prstGeom prst="rect">
            <a:avLst/>
          </a:prstGeom>
          <a:solidFill>
            <a:srgbClr val="C9F1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Phonics Stay and Play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3" name="Google Shape;183;p1"/>
          <p:cNvCxnSpPr/>
          <p:nvPr/>
        </p:nvCxnSpPr>
        <p:spPr>
          <a:xfrm flipV="1">
            <a:off x="5314689" y="11134350"/>
            <a:ext cx="184986" cy="529525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2" name="Google Shape;192;p1"/>
          <p:cNvSpPr txBox="1"/>
          <p:nvPr/>
        </p:nvSpPr>
        <p:spPr>
          <a:xfrm>
            <a:off x="6187775" y="5899150"/>
            <a:ext cx="15840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3" name="Google Shape;193;p1"/>
          <p:cNvCxnSpPr>
            <a:stCxn id="192" idx="2"/>
          </p:cNvCxnSpPr>
          <p:nvPr/>
        </p:nvCxnSpPr>
        <p:spPr>
          <a:xfrm flipH="1">
            <a:off x="6706775" y="6176050"/>
            <a:ext cx="273000" cy="50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5" name="Google Shape;205;p1"/>
          <p:cNvSpPr txBox="1"/>
          <p:nvPr/>
        </p:nvSpPr>
        <p:spPr>
          <a:xfrm>
            <a:off x="104226" y="6522300"/>
            <a:ext cx="10299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6" name="Google Shape;206;p1"/>
          <p:cNvCxnSpPr/>
          <p:nvPr/>
        </p:nvCxnSpPr>
        <p:spPr>
          <a:xfrm rot="10800000" flipH="1">
            <a:off x="638163" y="58775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0" name="Google Shape;210;p1"/>
          <p:cNvSpPr txBox="1"/>
          <p:nvPr/>
        </p:nvSpPr>
        <p:spPr>
          <a:xfrm>
            <a:off x="4315475" y="3641750"/>
            <a:ext cx="12972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</a:endParaRPr>
          </a:p>
        </p:txBody>
      </p:sp>
      <p:cxnSp>
        <p:nvCxnSpPr>
          <p:cNvPr id="211" name="Google Shape;211;p1"/>
          <p:cNvCxnSpPr>
            <a:stCxn id="210" idx="2"/>
          </p:cNvCxnSpPr>
          <p:nvPr/>
        </p:nvCxnSpPr>
        <p:spPr>
          <a:xfrm>
            <a:off x="4964075" y="3918650"/>
            <a:ext cx="199200" cy="748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4" name="Google Shape;214;p1"/>
          <p:cNvSpPr txBox="1"/>
          <p:nvPr/>
        </p:nvSpPr>
        <p:spPr>
          <a:xfrm>
            <a:off x="8270490" y="5059317"/>
            <a:ext cx="1287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16" name="Google Shape;216;p1"/>
          <p:cNvSpPr txBox="1"/>
          <p:nvPr/>
        </p:nvSpPr>
        <p:spPr>
          <a:xfrm>
            <a:off x="5660900" y="3815100"/>
            <a:ext cx="11613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17" name="Google Shape;217;p1"/>
          <p:cNvCxnSpPr/>
          <p:nvPr/>
        </p:nvCxnSpPr>
        <p:spPr>
          <a:xfrm flipH="1">
            <a:off x="6123384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9" name="Google Shape;219;p1"/>
          <p:cNvSpPr txBox="1"/>
          <p:nvPr/>
        </p:nvSpPr>
        <p:spPr>
          <a:xfrm>
            <a:off x="6206527" y="5103500"/>
            <a:ext cx="12972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 err="1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21" name="Google Shape;221;p1"/>
          <p:cNvCxnSpPr/>
          <p:nvPr/>
        </p:nvCxnSpPr>
        <p:spPr>
          <a:xfrm rot="10800000">
            <a:off x="7791441" y="4931755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22" name="Google Shape;174;p1"/>
          <p:cNvSpPr txBox="1"/>
          <p:nvPr/>
        </p:nvSpPr>
        <p:spPr>
          <a:xfrm>
            <a:off x="6341249" y="9658939"/>
            <a:ext cx="2147830" cy="276959"/>
          </a:xfrm>
          <a:prstGeom prst="rect">
            <a:avLst/>
          </a:prstGeom>
          <a:solidFill>
            <a:srgbClr val="FFCCCC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Christmas Pantomime Trip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23" name="Google Shape;137;p1"/>
          <p:cNvCxnSpPr/>
          <p:nvPr/>
        </p:nvCxnSpPr>
        <p:spPr>
          <a:xfrm flipH="1" flipV="1">
            <a:off x="7279073" y="9105254"/>
            <a:ext cx="40185" cy="57000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1CF95B-517E-48E4-9B15-6B35209305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6BEDBC-B4B0-4C19-B9D2-047A29641C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53</Words>
  <Application>Microsoft Office PowerPoint</Application>
  <PresentationFormat>A3 Paper (297x420 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154</cp:revision>
  <dcterms:created xsi:type="dcterms:W3CDTF">2019-12-03T13:18:29Z</dcterms:created>
  <dcterms:modified xsi:type="dcterms:W3CDTF">2024-11-15T11:51:08Z</dcterms:modified>
</cp:coreProperties>
</file>