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3"/>
  </p:sldMasterIdLst>
  <p:notesMasterIdLst>
    <p:notesMasterId r:id="rId5"/>
  </p:notesMasterIdLst>
  <p:sldIdLst>
    <p:sldId id="256" r:id="rId4"/>
  </p:sldIdLst>
  <p:sldSz cx="9601200" cy="12801600" type="A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1">
          <p15:clr>
            <a:srgbClr val="A4A3A4"/>
          </p15:clr>
        </p15:guide>
        <p15:guide id="2" pos="3069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gxWYvp+EIrmQz8r4vFDQwANCUe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2292" y="78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customschemas.google.com/relationships/presentationmetadata" Target="metadata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-5400000">
            <a:off x="1542232" y="1648164"/>
            <a:ext cx="370335" cy="519239"/>
          </a:xfrm>
          <a:prstGeom prst="rect">
            <a:avLst/>
          </a:prstGeom>
          <a:solidFill>
            <a:srgbClr val="FE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 rot="-5400000">
            <a:off x="694964" y="8968315"/>
            <a:ext cx="2717942" cy="214394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E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2073712" y="8668371"/>
            <a:ext cx="5842000" cy="622300"/>
          </a:xfrm>
          <a:prstGeom prst="rect">
            <a:avLst/>
          </a:prstGeom>
          <a:solidFill>
            <a:srgbClr val="FE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 rot="5400000" flipH="1">
            <a:off x="6460145" y="6733807"/>
            <a:ext cx="2890800" cy="22257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E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2008937" y="6387894"/>
            <a:ext cx="5929312" cy="616256"/>
          </a:xfrm>
          <a:prstGeom prst="rect">
            <a:avLst/>
          </a:prstGeom>
          <a:solidFill>
            <a:srgbClr val="FE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-5400000">
            <a:off x="702648" y="4547474"/>
            <a:ext cx="2705296" cy="220761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FE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071239" y="4306439"/>
            <a:ext cx="5961062" cy="628650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FE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5400000" flipH="1">
            <a:off x="6347836" y="2358181"/>
            <a:ext cx="2871840" cy="2307416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E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467780" y="2082006"/>
            <a:ext cx="6340766" cy="650875"/>
          </a:xfrm>
          <a:prstGeom prst="rect">
            <a:avLst/>
          </a:prstGeom>
          <a:solidFill>
            <a:srgbClr val="FE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065732" y="10790119"/>
            <a:ext cx="5842000" cy="622300"/>
          </a:xfrm>
          <a:prstGeom prst="rect">
            <a:avLst/>
          </a:prstGeom>
          <a:solidFill>
            <a:srgbClr val="FE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" name="Google Shape;94;p1"/>
          <p:cNvCxnSpPr>
            <a:endCxn id="95" idx="2"/>
          </p:cNvCxnSpPr>
          <p:nvPr/>
        </p:nvCxnSpPr>
        <p:spPr>
          <a:xfrm>
            <a:off x="1910071" y="4556806"/>
            <a:ext cx="6153300" cy="26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1"/>
          <p:cNvSpPr/>
          <p:nvPr/>
        </p:nvSpPr>
        <p:spPr>
          <a:xfrm>
            <a:off x="-13775" y="12283379"/>
            <a:ext cx="9614975" cy="427450"/>
          </a:xfrm>
          <a:prstGeom prst="rect">
            <a:avLst/>
          </a:prstGeom>
          <a:solidFill>
            <a:srgbClr val="FE99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 descr="Image result for ferryhill business and enterprise colleg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5567" y="41035"/>
            <a:ext cx="409394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7 ENGLISH </a:t>
            </a:r>
            <a:endParaRPr/>
          </a:p>
        </p:txBody>
      </p:sp>
      <p:cxnSp>
        <p:nvCxnSpPr>
          <p:cNvPr id="99" name="Google Shape;99;p1"/>
          <p:cNvCxnSpPr/>
          <p:nvPr/>
        </p:nvCxnSpPr>
        <p:spPr>
          <a:xfrm rot="10800000" flipH="1">
            <a:off x="1957356" y="2370496"/>
            <a:ext cx="6063528" cy="31116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p1"/>
          <p:cNvCxnSpPr/>
          <p:nvPr/>
        </p:nvCxnSpPr>
        <p:spPr>
          <a:xfrm>
            <a:off x="2171264" y="11105235"/>
            <a:ext cx="6371162" cy="10495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01" name="Google Shape;101;p1"/>
          <p:cNvCxnSpPr/>
          <p:nvPr/>
        </p:nvCxnSpPr>
        <p:spPr>
          <a:xfrm>
            <a:off x="1767882" y="6660578"/>
            <a:ext cx="6371162" cy="10495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02" name="Google Shape;102;p1"/>
          <p:cNvCxnSpPr/>
          <p:nvPr/>
        </p:nvCxnSpPr>
        <p:spPr>
          <a:xfrm>
            <a:off x="1830969" y="8927332"/>
            <a:ext cx="6371162" cy="10495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103" name="Google Shape;103;p1"/>
          <p:cNvGrpSpPr/>
          <p:nvPr/>
        </p:nvGrpSpPr>
        <p:grpSpPr>
          <a:xfrm>
            <a:off x="7279073" y="10490852"/>
            <a:ext cx="1221188" cy="1241391"/>
            <a:chOff x="7279073" y="10490852"/>
            <a:chExt cx="1221188" cy="1241391"/>
          </a:xfrm>
        </p:grpSpPr>
        <p:sp>
          <p:nvSpPr>
            <p:cNvPr id="104" name="Google Shape;104;p1"/>
            <p:cNvSpPr/>
            <p:nvPr/>
          </p:nvSpPr>
          <p:spPr>
            <a:xfrm>
              <a:off x="7285281" y="10490852"/>
              <a:ext cx="1214980" cy="124139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7466026" y="10691378"/>
              <a:ext cx="841075" cy="8593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7279073" y="10951780"/>
              <a:ext cx="12149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Autumn 1</a:t>
              </a: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1"/>
          <p:cNvSpPr/>
          <p:nvPr/>
        </p:nvSpPr>
        <p:spPr>
          <a:xfrm flipH="1">
            <a:off x="1271500" y="4537998"/>
            <a:ext cx="1403254" cy="2146655"/>
          </a:xfrm>
          <a:prstGeom prst="arc">
            <a:avLst>
              <a:gd name="adj1" fmla="val 16248374"/>
              <a:gd name="adj2" fmla="val 5189154"/>
            </a:avLst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 flipH="1">
            <a:off x="1271500" y="8935701"/>
            <a:ext cx="1403254" cy="2146655"/>
          </a:xfrm>
          <a:prstGeom prst="arc">
            <a:avLst>
              <a:gd name="adj1" fmla="val 16248374"/>
              <a:gd name="adj2" fmla="val 5189154"/>
            </a:avLst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7319257" y="6690226"/>
            <a:ext cx="1403254" cy="2229081"/>
          </a:xfrm>
          <a:prstGeom prst="arc">
            <a:avLst>
              <a:gd name="adj1" fmla="val 16120637"/>
              <a:gd name="adj2" fmla="val 4983877"/>
            </a:avLst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7228634" y="2374666"/>
            <a:ext cx="1403254" cy="2229081"/>
          </a:xfrm>
          <a:prstGeom prst="arc">
            <a:avLst>
              <a:gd name="adj1" fmla="val 16120637"/>
              <a:gd name="adj2" fmla="val 4983877"/>
            </a:avLst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6214822" y="11899054"/>
            <a:ext cx="1805257" cy="276999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Mental Health Day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1"/>
          <p:cNvGrpSpPr/>
          <p:nvPr/>
        </p:nvGrpSpPr>
        <p:grpSpPr>
          <a:xfrm>
            <a:off x="7998300" y="7834890"/>
            <a:ext cx="1214980" cy="1234099"/>
            <a:chOff x="1212628" y="4031237"/>
            <a:chExt cx="1214980" cy="1304869"/>
          </a:xfrm>
        </p:grpSpPr>
        <p:sp>
          <p:nvSpPr>
            <p:cNvPr id="112" name="Google Shape;112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 txBox="1"/>
            <p:nvPr/>
          </p:nvSpPr>
          <p:spPr>
            <a:xfrm>
              <a:off x="1234408" y="4413383"/>
              <a:ext cx="1170599" cy="325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Spring 1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"/>
          <p:cNvGrpSpPr/>
          <p:nvPr/>
        </p:nvGrpSpPr>
        <p:grpSpPr>
          <a:xfrm>
            <a:off x="660560" y="10235567"/>
            <a:ext cx="1214980" cy="1234099"/>
            <a:chOff x="1212628" y="4031237"/>
            <a:chExt cx="1214980" cy="1304869"/>
          </a:xfrm>
        </p:grpSpPr>
        <p:sp>
          <p:nvSpPr>
            <p:cNvPr id="116" name="Google Shape;116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 txBox="1"/>
            <p:nvPr/>
          </p:nvSpPr>
          <p:spPr>
            <a:xfrm>
              <a:off x="1234408" y="4413383"/>
              <a:ext cx="1170599" cy="325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Autumn 2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1"/>
          <p:cNvGrpSpPr/>
          <p:nvPr/>
        </p:nvGrpSpPr>
        <p:grpSpPr>
          <a:xfrm>
            <a:off x="3880749" y="6232262"/>
            <a:ext cx="1214980" cy="1234099"/>
            <a:chOff x="1212628" y="4031237"/>
            <a:chExt cx="1214980" cy="1304869"/>
          </a:xfrm>
        </p:grpSpPr>
        <p:sp>
          <p:nvSpPr>
            <p:cNvPr id="120" name="Google Shape;120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 txBox="1"/>
            <p:nvPr/>
          </p:nvSpPr>
          <p:spPr>
            <a:xfrm>
              <a:off x="1234408" y="4413383"/>
              <a:ext cx="1170599" cy="325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Spring 2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"/>
          <p:cNvGrpSpPr/>
          <p:nvPr/>
        </p:nvGrpSpPr>
        <p:grpSpPr>
          <a:xfrm>
            <a:off x="3681418" y="4011991"/>
            <a:ext cx="1214980" cy="1234099"/>
            <a:chOff x="1212628" y="4031237"/>
            <a:chExt cx="1214980" cy="1304869"/>
          </a:xfrm>
        </p:grpSpPr>
        <p:sp>
          <p:nvSpPr>
            <p:cNvPr id="124" name="Google Shape;124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 txBox="1"/>
            <p:nvPr/>
          </p:nvSpPr>
          <p:spPr>
            <a:xfrm>
              <a:off x="1234408" y="4413383"/>
              <a:ext cx="1170599" cy="325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Summer 1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"/>
          <p:cNvGrpSpPr/>
          <p:nvPr/>
        </p:nvGrpSpPr>
        <p:grpSpPr>
          <a:xfrm>
            <a:off x="7962321" y="3083414"/>
            <a:ext cx="1214980" cy="1234099"/>
            <a:chOff x="1212628" y="4031237"/>
            <a:chExt cx="1214980" cy="1304869"/>
          </a:xfrm>
        </p:grpSpPr>
        <p:sp>
          <p:nvSpPr>
            <p:cNvPr id="128" name="Google Shape;128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1234408" y="4413383"/>
              <a:ext cx="1170599" cy="325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Summer 2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1" name="Google Shape;131;p1"/>
          <p:cNvCxnSpPr/>
          <p:nvPr/>
        </p:nvCxnSpPr>
        <p:spPr>
          <a:xfrm>
            <a:off x="4894688" y="10535439"/>
            <a:ext cx="0" cy="546916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2" name="Google Shape;132;p1"/>
          <p:cNvCxnSpPr>
            <a:stCxn id="110" idx="0"/>
          </p:cNvCxnSpPr>
          <p:nvPr/>
        </p:nvCxnSpPr>
        <p:spPr>
          <a:xfrm rot="10800000">
            <a:off x="6965051" y="11115154"/>
            <a:ext cx="152400" cy="783900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3" name="Google Shape;133;p1"/>
          <p:cNvCxnSpPr/>
          <p:nvPr/>
        </p:nvCxnSpPr>
        <p:spPr>
          <a:xfrm rot="10800000">
            <a:off x="3859826" y="11128893"/>
            <a:ext cx="0" cy="452031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34" name="Google Shape;134;p1"/>
          <p:cNvSpPr txBox="1"/>
          <p:nvPr/>
        </p:nvSpPr>
        <p:spPr>
          <a:xfrm>
            <a:off x="3220188" y="11592313"/>
            <a:ext cx="1480400" cy="461665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 visit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 Clifford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"/>
          <p:cNvSpPr txBox="1"/>
          <p:nvPr/>
        </p:nvSpPr>
        <p:spPr>
          <a:xfrm>
            <a:off x="4523051" y="10258440"/>
            <a:ext cx="1297068" cy="276999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Harvest Festival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"/>
          <p:cNvSpPr txBox="1"/>
          <p:nvPr/>
        </p:nvSpPr>
        <p:spPr>
          <a:xfrm>
            <a:off x="2674754" y="7799197"/>
            <a:ext cx="1493527" cy="276999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in Need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161286" y="8349139"/>
            <a:ext cx="1147041" cy="461665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Silly Sock Day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Anti-bullying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3475518" y="9457213"/>
            <a:ext cx="1816235" cy="276999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 Time Stories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1910094" y="9775331"/>
            <a:ext cx="1416844" cy="275148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Halloween Disco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1"/>
          <p:cNvCxnSpPr>
            <a:stCxn id="137" idx="2"/>
          </p:cNvCxnSpPr>
          <p:nvPr/>
        </p:nvCxnSpPr>
        <p:spPr>
          <a:xfrm>
            <a:off x="734806" y="8810804"/>
            <a:ext cx="522600" cy="717300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1" name="Google Shape;141;p1"/>
          <p:cNvCxnSpPr/>
          <p:nvPr/>
        </p:nvCxnSpPr>
        <p:spPr>
          <a:xfrm flipH="1">
            <a:off x="1316632" y="9847363"/>
            <a:ext cx="593462" cy="161665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2" name="Google Shape;142;p1"/>
          <p:cNvCxnSpPr/>
          <p:nvPr/>
        </p:nvCxnSpPr>
        <p:spPr>
          <a:xfrm flipH="1">
            <a:off x="3421629" y="8094940"/>
            <a:ext cx="21846" cy="856330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3" name="Google Shape;143;p1"/>
          <p:cNvCxnSpPr/>
          <p:nvPr/>
        </p:nvCxnSpPr>
        <p:spPr>
          <a:xfrm rot="10800000">
            <a:off x="4414496" y="9033538"/>
            <a:ext cx="0" cy="425106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4" name="Google Shape;144;p1"/>
          <p:cNvCxnSpPr/>
          <p:nvPr/>
        </p:nvCxnSpPr>
        <p:spPr>
          <a:xfrm>
            <a:off x="7364610" y="8409798"/>
            <a:ext cx="0" cy="525903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45" name="Google Shape;145;p1"/>
          <p:cNvSpPr txBox="1"/>
          <p:nvPr/>
        </p:nvSpPr>
        <p:spPr>
          <a:xfrm>
            <a:off x="6816150" y="8137887"/>
            <a:ext cx="1125648" cy="276999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Elf Day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" name="Google Shape;146;p1"/>
          <p:cNvCxnSpPr/>
          <p:nvPr/>
        </p:nvCxnSpPr>
        <p:spPr>
          <a:xfrm flipH="1">
            <a:off x="8133156" y="6233984"/>
            <a:ext cx="518446" cy="448217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7" name="Google Shape;147;p1"/>
          <p:cNvCxnSpPr/>
          <p:nvPr/>
        </p:nvCxnSpPr>
        <p:spPr>
          <a:xfrm rot="10800000">
            <a:off x="6419663" y="6684653"/>
            <a:ext cx="0" cy="550756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8" name="Google Shape;148;p1"/>
          <p:cNvCxnSpPr/>
          <p:nvPr/>
        </p:nvCxnSpPr>
        <p:spPr>
          <a:xfrm>
            <a:off x="2545546" y="6086673"/>
            <a:ext cx="0" cy="542123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49" name="Google Shape;149;p1"/>
          <p:cNvSpPr txBox="1"/>
          <p:nvPr/>
        </p:nvSpPr>
        <p:spPr>
          <a:xfrm>
            <a:off x="2008937" y="5797513"/>
            <a:ext cx="1448855" cy="276999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 Book Day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/>
          <p:cNvSpPr txBox="1"/>
          <p:nvPr/>
        </p:nvSpPr>
        <p:spPr>
          <a:xfrm>
            <a:off x="7673546" y="5948174"/>
            <a:ext cx="1765060" cy="276999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Rockstar Day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"/>
          <p:cNvSpPr txBox="1"/>
          <p:nvPr/>
        </p:nvSpPr>
        <p:spPr>
          <a:xfrm>
            <a:off x="5659895" y="7247163"/>
            <a:ext cx="1519537" cy="276999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Bird Watch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"/>
          <p:cNvSpPr txBox="1"/>
          <p:nvPr/>
        </p:nvSpPr>
        <p:spPr>
          <a:xfrm>
            <a:off x="141542" y="3761739"/>
            <a:ext cx="1912666" cy="276999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Silly Science Day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" name="Google Shape;153;p1"/>
          <p:cNvCxnSpPr>
            <a:stCxn id="154" idx="2"/>
          </p:cNvCxnSpPr>
          <p:nvPr/>
        </p:nvCxnSpPr>
        <p:spPr>
          <a:xfrm flipH="1">
            <a:off x="5502946" y="1745443"/>
            <a:ext cx="158400" cy="586200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5" name="Google Shape;155;p1"/>
          <p:cNvCxnSpPr>
            <a:stCxn id="156" idx="0"/>
          </p:cNvCxnSpPr>
          <p:nvPr/>
        </p:nvCxnSpPr>
        <p:spPr>
          <a:xfrm rot="10800000" flipH="1">
            <a:off x="6868808" y="2377705"/>
            <a:ext cx="452400" cy="695700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7" name="Google Shape;157;p1"/>
          <p:cNvCxnSpPr/>
          <p:nvPr/>
        </p:nvCxnSpPr>
        <p:spPr>
          <a:xfrm rot="10800000" flipH="1">
            <a:off x="6056416" y="4628297"/>
            <a:ext cx="6247" cy="509408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8" name="Google Shape;158;p1"/>
          <p:cNvCxnSpPr>
            <a:stCxn id="159" idx="3"/>
          </p:cNvCxnSpPr>
          <p:nvPr/>
        </p:nvCxnSpPr>
        <p:spPr>
          <a:xfrm>
            <a:off x="1712619" y="1726808"/>
            <a:ext cx="8700" cy="674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1"/>
          <p:cNvSpPr/>
          <p:nvPr/>
        </p:nvSpPr>
        <p:spPr>
          <a:xfrm>
            <a:off x="1191463" y="1192995"/>
            <a:ext cx="1030013" cy="533813"/>
          </a:xfrm>
          <a:prstGeom prst="triangle">
            <a:avLst>
              <a:gd name="adj" fmla="val 50597"/>
            </a:avLst>
          </a:prstGeom>
          <a:solidFill>
            <a:srgbClr val="FE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"/>
          <p:cNvSpPr txBox="1"/>
          <p:nvPr/>
        </p:nvSpPr>
        <p:spPr>
          <a:xfrm>
            <a:off x="4909885" y="1468444"/>
            <a:ext cx="1502922" cy="276999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Light Festival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5418715" y="5137704"/>
            <a:ext cx="1287896" cy="461665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 visit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 Campbell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"/>
          <p:cNvSpPr txBox="1"/>
          <p:nvPr/>
        </p:nvSpPr>
        <p:spPr>
          <a:xfrm>
            <a:off x="6076843" y="3073405"/>
            <a:ext cx="1583930" cy="461665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Sports for Sports Event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1"/>
          <p:cNvCxnSpPr/>
          <p:nvPr/>
        </p:nvCxnSpPr>
        <p:spPr>
          <a:xfrm rot="10800000">
            <a:off x="2820205" y="2501845"/>
            <a:ext cx="0" cy="655919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2" name="Google Shape;162;p1"/>
          <p:cNvSpPr txBox="1"/>
          <p:nvPr/>
        </p:nvSpPr>
        <p:spPr>
          <a:xfrm>
            <a:off x="1946112" y="3160884"/>
            <a:ext cx="1780263" cy="276999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Sports Day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1671150" y="12236581"/>
            <a:ext cx="61750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WHOLE SCHOOL ENRICHMENT JOURNEY</a:t>
            </a:r>
            <a:endParaRPr sz="28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987019" y="67552"/>
            <a:ext cx="5673754" cy="1138773"/>
          </a:xfrm>
          <a:prstGeom prst="rect">
            <a:avLst/>
          </a:prstGeom>
          <a:solidFill>
            <a:srgbClr val="FE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Grove Primary School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Cycle B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814" y="153085"/>
            <a:ext cx="1560067" cy="824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3989" y="135450"/>
            <a:ext cx="1442302" cy="13744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1"/>
          <p:cNvCxnSpPr/>
          <p:nvPr/>
        </p:nvCxnSpPr>
        <p:spPr>
          <a:xfrm rot="10800000">
            <a:off x="6377163" y="9032107"/>
            <a:ext cx="0" cy="425106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8" name="Google Shape;168;p1"/>
          <p:cNvSpPr txBox="1"/>
          <p:nvPr/>
        </p:nvSpPr>
        <p:spPr>
          <a:xfrm>
            <a:off x="5469046" y="9473564"/>
            <a:ext cx="1816235" cy="276999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Christmas Service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4552014" y="7937985"/>
            <a:ext cx="1268105" cy="461665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Christmas carols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Co-Op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p1"/>
          <p:cNvCxnSpPr>
            <a:stCxn id="169" idx="2"/>
          </p:cNvCxnSpPr>
          <p:nvPr/>
        </p:nvCxnSpPr>
        <p:spPr>
          <a:xfrm>
            <a:off x="5186067" y="8399650"/>
            <a:ext cx="0" cy="507900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1" name="Google Shape;171;p1"/>
          <p:cNvSpPr txBox="1"/>
          <p:nvPr/>
        </p:nvSpPr>
        <p:spPr>
          <a:xfrm>
            <a:off x="2008937" y="5187090"/>
            <a:ext cx="1127910" cy="461665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Day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Aid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p1"/>
          <p:cNvCxnSpPr>
            <a:stCxn id="171" idx="1"/>
          </p:cNvCxnSpPr>
          <p:nvPr/>
        </p:nvCxnSpPr>
        <p:spPr>
          <a:xfrm rot="10800000">
            <a:off x="1401437" y="5300923"/>
            <a:ext cx="607500" cy="117000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73" name="Google Shape;17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1909" y="5210091"/>
            <a:ext cx="1326461" cy="71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56014" y="7368835"/>
            <a:ext cx="664056" cy="55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23960" y="10173606"/>
            <a:ext cx="606928" cy="482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60971" y="11474509"/>
            <a:ext cx="748696" cy="75520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"/>
          <p:cNvSpPr txBox="1"/>
          <p:nvPr/>
        </p:nvSpPr>
        <p:spPr>
          <a:xfrm>
            <a:off x="222295" y="7547793"/>
            <a:ext cx="1147041" cy="461665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Remembrance Day Assembly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1"/>
          <p:cNvCxnSpPr/>
          <p:nvPr/>
        </p:nvCxnSpPr>
        <p:spPr>
          <a:xfrm>
            <a:off x="1368859" y="8009128"/>
            <a:ext cx="567049" cy="853835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9" name="Google Shape;179;p1"/>
          <p:cNvSpPr txBox="1"/>
          <p:nvPr/>
        </p:nvSpPr>
        <p:spPr>
          <a:xfrm>
            <a:off x="2758620" y="10257307"/>
            <a:ext cx="1297068" cy="461665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Ormond Street 5k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1"/>
          <p:cNvCxnSpPr/>
          <p:nvPr/>
        </p:nvCxnSpPr>
        <p:spPr>
          <a:xfrm>
            <a:off x="3220188" y="10750875"/>
            <a:ext cx="85892" cy="312702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81" name="Google Shape;18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4527" y="6868776"/>
            <a:ext cx="1276219" cy="66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79862" y="9725938"/>
            <a:ext cx="772109" cy="482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023876" y="10224149"/>
            <a:ext cx="727141" cy="527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74115" y="7416804"/>
            <a:ext cx="678409" cy="678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544751" y="11553335"/>
            <a:ext cx="644017" cy="70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7141" y="8817393"/>
            <a:ext cx="628297" cy="45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90109" y="9363153"/>
            <a:ext cx="423954" cy="3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921997" y="7271633"/>
            <a:ext cx="1042956" cy="48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953958" y="7558908"/>
            <a:ext cx="768714" cy="79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475523" y="5404280"/>
            <a:ext cx="1480399" cy="8256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1"/>
          <p:cNvCxnSpPr/>
          <p:nvPr/>
        </p:nvCxnSpPr>
        <p:spPr>
          <a:xfrm flipH="1">
            <a:off x="6722550" y="10363200"/>
            <a:ext cx="306900" cy="782400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2" name="Google Shape;192;p1"/>
          <p:cNvSpPr txBox="1"/>
          <p:nvPr/>
        </p:nvSpPr>
        <p:spPr>
          <a:xfrm>
            <a:off x="6630050" y="10059500"/>
            <a:ext cx="1326600" cy="276900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Rock choir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998300" y="9851069"/>
            <a:ext cx="649800" cy="60225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"/>
          <p:cNvSpPr txBox="1"/>
          <p:nvPr/>
        </p:nvSpPr>
        <p:spPr>
          <a:xfrm>
            <a:off x="7509875" y="9536638"/>
            <a:ext cx="1326600" cy="276900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Rock choir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1"/>
          <p:cNvCxnSpPr>
            <a:endCxn id="87" idx="0"/>
          </p:cNvCxnSpPr>
          <p:nvPr/>
        </p:nvCxnSpPr>
        <p:spPr>
          <a:xfrm rot="10800000">
            <a:off x="7905545" y="8984365"/>
            <a:ext cx="115200" cy="531000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6" name="Google Shape;196;p1"/>
          <p:cNvSpPr txBox="1"/>
          <p:nvPr/>
        </p:nvSpPr>
        <p:spPr>
          <a:xfrm>
            <a:off x="53750" y="9364863"/>
            <a:ext cx="869700" cy="646500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Junk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modelling club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1"/>
          <p:cNvCxnSpPr/>
          <p:nvPr/>
        </p:nvCxnSpPr>
        <p:spPr>
          <a:xfrm>
            <a:off x="942975" y="9820275"/>
            <a:ext cx="314400" cy="370500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98" name="Google Shape;198;p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20762" y="7541607"/>
            <a:ext cx="649800" cy="60225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"/>
          <p:cNvSpPr txBox="1"/>
          <p:nvPr/>
        </p:nvSpPr>
        <p:spPr>
          <a:xfrm>
            <a:off x="1518075" y="7208425"/>
            <a:ext cx="1326600" cy="276900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Rock choir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0" name="Google Shape;200;p1"/>
          <p:cNvCxnSpPr>
            <a:stCxn id="199" idx="0"/>
          </p:cNvCxnSpPr>
          <p:nvPr/>
        </p:nvCxnSpPr>
        <p:spPr>
          <a:xfrm rot="10800000">
            <a:off x="2053875" y="6706225"/>
            <a:ext cx="127500" cy="502200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01" name="Google Shape;201;p1"/>
          <p:cNvSpPr txBox="1"/>
          <p:nvPr/>
        </p:nvSpPr>
        <p:spPr>
          <a:xfrm>
            <a:off x="5203462" y="5760688"/>
            <a:ext cx="1326600" cy="276900"/>
          </a:xfrm>
          <a:prstGeom prst="rect">
            <a:avLst/>
          </a:prstGeom>
          <a:noFill/>
          <a:ln w="38100" cap="flat" cmpd="sng">
            <a:solidFill>
              <a:srgbClr val="9EA3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Rock choir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551112" y="5614219"/>
            <a:ext cx="649800" cy="6022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1"/>
          <p:cNvCxnSpPr/>
          <p:nvPr/>
        </p:nvCxnSpPr>
        <p:spPr>
          <a:xfrm flipH="1">
            <a:off x="5695927" y="6036647"/>
            <a:ext cx="209400" cy="621300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4" name="Google Shape;204;p1"/>
          <p:cNvCxnSpPr/>
          <p:nvPr/>
        </p:nvCxnSpPr>
        <p:spPr>
          <a:xfrm>
            <a:off x="1297976" y="4041297"/>
            <a:ext cx="649800" cy="513000"/>
          </a:xfrm>
          <a:prstGeom prst="straightConnector1">
            <a:avLst/>
          </a:prstGeom>
          <a:noFill/>
          <a:ln w="57150" cap="flat" cmpd="sng">
            <a:solidFill>
              <a:srgbClr val="9EA3A6"/>
            </a:solidFill>
            <a:prstDash val="solid"/>
            <a:miter lim="800000"/>
            <a:headEnd type="none" w="sm" len="sm"/>
            <a:tailEnd type="oval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FF0000"/>
      </a:accent1>
      <a:accent2>
        <a:srgbClr val="FFC000"/>
      </a:accent2>
      <a:accent3>
        <a:srgbClr val="FFFF00"/>
      </a:accent3>
      <a:accent4>
        <a:srgbClr val="00B050"/>
      </a:accent4>
      <a:accent5>
        <a:srgbClr val="00B0F0"/>
      </a:accent5>
      <a:accent6>
        <a:srgbClr val="7030A0"/>
      </a:accent6>
      <a:hlink>
        <a:srgbClr val="418AB3"/>
      </a:hlink>
      <a:folHlink>
        <a:srgbClr val="FEC3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64B498240FF45B35BC40A9D4284CD" ma:contentTypeVersion="13" ma:contentTypeDescription="Create a new document." ma:contentTypeScope="" ma:versionID="1711ef633cf15d130b9bafcd2a479de9">
  <xsd:schema xmlns:xsd="http://www.w3.org/2001/XMLSchema" xmlns:xs="http://www.w3.org/2001/XMLSchema" xmlns:p="http://schemas.microsoft.com/office/2006/metadata/properties" xmlns:ns2="b1cbc1dc-0646-44e3-a962-a0509272c43a" xmlns:ns3="c59ea0ae-645e-4639-8c74-da5edb19db9f" targetNamespace="http://schemas.microsoft.com/office/2006/metadata/properties" ma:root="true" ma:fieldsID="dd3412b21a4188bab41bad69aff3255f" ns2:_="" ns3:_="">
    <xsd:import namespace="b1cbc1dc-0646-44e3-a962-a0509272c43a"/>
    <xsd:import namespace="c59ea0ae-645e-4639-8c74-da5edb19db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bc1dc-0646-44e3-a962-a0509272c4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cf74d92-cc71-4641-a7bf-06a89bbdbc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ea0ae-645e-4639-8c74-da5edb19db9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bcc4c34-92a1-45f5-b54e-d2e8714ba731}" ma:internalName="TaxCatchAll" ma:showField="CatchAllData" ma:web="c59ea0ae-645e-4639-8c74-da5edb19db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49B39E-9B20-40B5-868B-F9B311FE10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bc1dc-0646-44e3-a962-a0509272c43a"/>
    <ds:schemaRef ds:uri="c59ea0ae-645e-4639-8c74-da5edb19d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1CF064-76AC-49FA-8BD8-A891AB1D72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A3 Paper (297x420 mm)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Stephen Moore (GRO)</cp:lastModifiedBy>
  <cp:revision>1</cp:revision>
  <dcterms:created xsi:type="dcterms:W3CDTF">2019-12-03T13:18:29Z</dcterms:created>
  <dcterms:modified xsi:type="dcterms:W3CDTF">2024-09-13T12:46:54Z</dcterms:modified>
</cp:coreProperties>
</file>