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PPIeg9GGbC55urnTIyl+c6EJ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CCF31-E3D4-8755-1CEF-5DC1F44D36AE}" v="8" dt="2024-09-13T12:51:01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292" y="78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A55CCF31-E3D4-8755-1CEF-5DC1F44D36AE}"/>
    <pc:docChg chg="modSld">
      <pc:chgData name="Stephen Moore (GRO)" userId="S::smoore@groveprimaryschool.org::5f1fa289-3524-45b2-9928-252802ad9355" providerId="AD" clId="Web-{A55CCF31-E3D4-8755-1CEF-5DC1F44D36AE}" dt="2024-09-13T12:51:01.033" v="3" actId="20577"/>
      <pc:docMkLst>
        <pc:docMk/>
      </pc:docMkLst>
      <pc:sldChg chg="modSp">
        <pc:chgData name="Stephen Moore (GRO)" userId="S::smoore@groveprimaryschool.org::5f1fa289-3524-45b2-9928-252802ad9355" providerId="AD" clId="Web-{A55CCF31-E3D4-8755-1CEF-5DC1F44D36AE}" dt="2024-09-13T12:51:01.033" v="3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A55CCF31-E3D4-8755-1CEF-5DC1F44D36AE}" dt="2024-09-13T12:51:01.033" v="3" actId="20577"/>
          <ac:spMkLst>
            <pc:docMk/>
            <pc:sldMk cId="0" sldId="256"/>
            <ac:spMk id="16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497925" y="1692075"/>
            <a:ext cx="459000" cy="5193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9035181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46112" y="8718646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44245" y="6777719"/>
            <a:ext cx="2890800" cy="22257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2399" y="6428044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0" y="4614465"/>
            <a:ext cx="27054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6014" y="4378689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37614" y="2423571"/>
            <a:ext cx="2871900" cy="23073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127731"/>
            <a:ext cx="6340800" cy="6510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13950" y="10833300"/>
            <a:ext cx="57615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100" idx="0"/>
          </p:cNvCxnSpPr>
          <p:nvPr/>
        </p:nvCxnSpPr>
        <p:spPr>
          <a:xfrm>
            <a:off x="1308226" y="4025247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1" name="Google Shape;101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2072714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5" name="Google Shape;105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6" name="Google Shape;106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6214822" y="11899054"/>
            <a:ext cx="1805257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2" name="Google Shape;112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3" name="Google Shape;113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7" name="Google Shape;117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1" name="Google Shape;121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5" name="Google Shape;125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9" name="Google Shape;129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2" name="Google Shape;132;p1"/>
          <p:cNvCxnSpPr/>
          <p:nvPr/>
        </p:nvCxnSpPr>
        <p:spPr>
          <a:xfrm>
            <a:off x="4894688" y="10535439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>
            <a:stCxn id="111" idx="0"/>
          </p:cNvCxnSpPr>
          <p:nvPr/>
        </p:nvCxnSpPr>
        <p:spPr>
          <a:xfrm rot="10800000">
            <a:off x="6965051" y="11115154"/>
            <a:ext cx="152400" cy="783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4" name="Google Shape;134;p1"/>
          <p:cNvCxnSpPr/>
          <p:nvPr/>
        </p:nvCxnSpPr>
        <p:spPr>
          <a:xfrm rot="10800000">
            <a:off x="3859826" y="11128893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5" name="Google Shape;135;p1"/>
          <p:cNvSpPr txBox="1"/>
          <p:nvPr/>
        </p:nvSpPr>
        <p:spPr>
          <a:xfrm>
            <a:off x="3220188" y="11592313"/>
            <a:ext cx="1480500" cy="4617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4523051" y="10258440"/>
            <a:ext cx="1297068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2674754" y="7799197"/>
            <a:ext cx="1493527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849450" y="9457225"/>
            <a:ext cx="1146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3421629" y="8094940"/>
            <a:ext cx="21846" cy="8563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4414496" y="9033538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 rot="10800000" flipH="1">
            <a:off x="7902400" y="7520312"/>
            <a:ext cx="498900" cy="702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6776800" y="8202337"/>
            <a:ext cx="11256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Panathlon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5" name="Google Shape;145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6" name="Google Shape;146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Skittleball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170502" y="5948175"/>
            <a:ext cx="12681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Lego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Matball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757002" y="3761750"/>
            <a:ext cx="12972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Share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" name="Google Shape;150;p1"/>
          <p:cNvCxnSpPr>
            <a:stCxn id="151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2" name="Google Shape;152;p1"/>
          <p:cNvCxnSpPr>
            <a:stCxn id="153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4" name="Google Shape;154;p1"/>
          <p:cNvCxnSpPr/>
          <p:nvPr/>
        </p:nvCxnSpPr>
        <p:spPr>
          <a:xfrm rot="10800000" flipH="1">
            <a:off x="6056416" y="4628297"/>
            <a:ext cx="6247" cy="50940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5" name="Google Shape;155;p1"/>
          <p:cNvCxnSpPr>
            <a:stCxn id="156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6" name="Google Shape;156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5418715" y="5137704"/>
            <a:ext cx="12879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Police Safety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8" name="Google Shape;158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9" name="Google Shape;159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Key Stage </a:t>
            </a: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2400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KS1 Cycle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 - Enrichment Map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"/>
          <p:cNvSpPr txBox="1"/>
          <p:nvPr/>
        </p:nvSpPr>
        <p:spPr>
          <a:xfrm>
            <a:off x="4332989" y="7702273"/>
            <a:ext cx="12681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Tractor visit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5" name="Google Shape;165;p1"/>
          <p:cNvCxnSpPr/>
          <p:nvPr/>
        </p:nvCxnSpPr>
        <p:spPr>
          <a:xfrm rot="10800000" flipH="1">
            <a:off x="5324475" y="6871275"/>
            <a:ext cx="195600" cy="815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414395" y="7737543"/>
            <a:ext cx="1146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Craft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>
            <a:off x="1467784" y="7998841"/>
            <a:ext cx="567000" cy="8538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2758620" y="1025730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1"/>
          <p:cNvCxnSpPr>
            <a:stCxn id="168" idx="2"/>
          </p:cNvCxnSpPr>
          <p:nvPr/>
        </p:nvCxnSpPr>
        <p:spPr>
          <a:xfrm flipH="1">
            <a:off x="3306120" y="10534207"/>
            <a:ext cx="101100" cy="529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4788577" y="5782875"/>
            <a:ext cx="12681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 flipH="1">
            <a:off x="5278102" y="6069925"/>
            <a:ext cx="251700" cy="580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7017427" y="5582163"/>
            <a:ext cx="12681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Skittleball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1"/>
          <p:cNvCxnSpPr/>
          <p:nvPr/>
        </p:nvCxnSpPr>
        <p:spPr>
          <a:xfrm flipH="1">
            <a:off x="7267452" y="5882488"/>
            <a:ext cx="310500" cy="7278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4" name="Google Shape;174;p1"/>
          <p:cNvSpPr txBox="1"/>
          <p:nvPr/>
        </p:nvSpPr>
        <p:spPr>
          <a:xfrm>
            <a:off x="6483389" y="7724785"/>
            <a:ext cx="12681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Fire Engine visit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1"/>
          <p:cNvCxnSpPr/>
          <p:nvPr/>
        </p:nvCxnSpPr>
        <p:spPr>
          <a:xfrm rot="10800000" flipH="1">
            <a:off x="7743600" y="7042049"/>
            <a:ext cx="498900" cy="702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6" name="Google Shape;176;p1"/>
          <p:cNvSpPr txBox="1"/>
          <p:nvPr/>
        </p:nvSpPr>
        <p:spPr>
          <a:xfrm>
            <a:off x="6138727" y="5913963"/>
            <a:ext cx="12681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Lego Education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7" name="Google Shape;177;p1"/>
          <p:cNvCxnSpPr>
            <a:stCxn id="176" idx="2"/>
          </p:cNvCxnSpPr>
          <p:nvPr/>
        </p:nvCxnSpPr>
        <p:spPr>
          <a:xfrm flipH="1">
            <a:off x="6743977" y="6190863"/>
            <a:ext cx="28800" cy="419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179A13-08EC-46D9-95AF-FDA6306E6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6AA134-111E-4984-9950-7E60BEC093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A3 Paper (297x420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3</cp:revision>
  <dcterms:created xsi:type="dcterms:W3CDTF">2019-12-03T13:18:29Z</dcterms:created>
  <dcterms:modified xsi:type="dcterms:W3CDTF">2024-09-13T13:26:53Z</dcterms:modified>
</cp:coreProperties>
</file>